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7"/>
  </p:notesMasterIdLst>
  <p:handoutMasterIdLst>
    <p:handoutMasterId r:id="rId8"/>
  </p:handoutMasterIdLst>
  <p:sldIdLst>
    <p:sldId id="258" r:id="rId2"/>
    <p:sldId id="259" r:id="rId3"/>
    <p:sldId id="260" r:id="rId4"/>
    <p:sldId id="262" r:id="rId5"/>
    <p:sldId id="261" r:id="rId6"/>
  </p:sldIdLst>
  <p:sldSz cx="12192000" cy="6858000"/>
  <p:notesSz cx="6797675" cy="9874250"/>
  <p:custDataLst>
    <p:tags r:id="rId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10"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66"/>
    <a:srgbClr val="FFFFFF"/>
    <a:srgbClr val="FC4C02"/>
    <a:srgbClr val="D55E00"/>
    <a:srgbClr val="DA0C2C"/>
    <a:srgbClr val="877E79"/>
    <a:srgbClr val="8B827D"/>
    <a:srgbClr val="716965"/>
    <a:srgbClr val="E40521"/>
    <a:srgbClr val="F18700"/>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4521FA6-A973-4A1C-A69B-CF02E4159EC3}" v="3" dt="2025-09-19T19:49:39.934"/>
  </p1510:revLst>
</p1510:revInfo>
</file>

<file path=ppt/tableStyles.xml><?xml version="1.0" encoding="utf-8"?>
<a:tblStyleLst xmlns:a="http://schemas.openxmlformats.org/drawingml/2006/main" def="{C083E6E3-FA7D-4D7B-A595-EF9225AFEA8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6354" autoAdjust="0"/>
  </p:normalViewPr>
  <p:slideViewPr>
    <p:cSldViewPr snapToGrid="0">
      <p:cViewPr varScale="1">
        <p:scale>
          <a:sx n="60" d="100"/>
          <a:sy n="60" d="100"/>
        </p:scale>
        <p:origin x="840" y="44"/>
      </p:cViewPr>
      <p:guideLst/>
    </p:cSldViewPr>
  </p:slideViewPr>
  <p:outlineViewPr>
    <p:cViewPr>
      <p:scale>
        <a:sx n="33" d="100"/>
        <a:sy n="33" d="100"/>
      </p:scale>
      <p:origin x="0" y="-3524"/>
    </p:cViewPr>
  </p:outlineViewPr>
  <p:notesTextViewPr>
    <p:cViewPr>
      <p:scale>
        <a:sx n="3" d="2"/>
        <a:sy n="3" d="2"/>
      </p:scale>
      <p:origin x="0" y="0"/>
    </p:cViewPr>
  </p:notesTextViewPr>
  <p:sorterViewPr>
    <p:cViewPr>
      <p:scale>
        <a:sx n="79" d="100"/>
        <a:sy n="79" d="100"/>
      </p:scale>
      <p:origin x="0" y="-198"/>
    </p:cViewPr>
  </p:sorterViewPr>
  <p:notesViewPr>
    <p:cSldViewPr snapToGrid="0">
      <p:cViewPr>
        <p:scale>
          <a:sx n="80" d="100"/>
          <a:sy n="80" d="100"/>
        </p:scale>
        <p:origin x="3936" y="0"/>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tags" Target="tags/tag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93D2F50-511B-440B-8D29-04A29E3FB460}"/>
              </a:ext>
            </a:extLst>
          </p:cNvPr>
          <p:cNvSpPr/>
          <p:nvPr/>
        </p:nvSpPr>
        <p:spPr>
          <a:xfrm>
            <a:off x="0" y="9118251"/>
            <a:ext cx="6797676" cy="756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hc" descr="UK OFFICIAL"/>
          <p:cNvSpPr txBox="1"/>
          <p:nvPr/>
        </p:nvSpPr>
        <p:spPr>
          <a:xfrm>
            <a:off x="0" y="0"/>
            <a:ext cx="6797675" cy="215444"/>
          </a:xfrm>
          <a:prstGeom prst="rect">
            <a:avLst/>
          </a:prstGeom>
          <a:noFill/>
        </p:spPr>
        <p:txBody>
          <a:bodyPr vert="horz" rtlCol="0">
            <a:spAutoFit/>
          </a:bodyPr>
          <a:lstStyle/>
          <a:p>
            <a:pPr algn="ctr"/>
            <a:r>
              <a:rPr lang="en-GB" sz="800" b="1" dirty="0">
                <a:solidFill>
                  <a:srgbClr val="000000"/>
                </a:solidFill>
                <a:latin typeface="tahoma" panose="020B0604030504040204" pitchFamily="34" charset="0"/>
              </a:rPr>
              <a:t>GOVERNMENT SECURITY CLASSIFICATION (amend or delete in ‘handout master’)</a:t>
            </a:r>
          </a:p>
        </p:txBody>
      </p:sp>
      <p:sp>
        <p:nvSpPr>
          <p:cNvPr id="3" name="fc" descr="Assess information prior to export for other export control related restrictions&#10;UK EXPORT CONTROLLED TECHNOLOGY &amp; NOT US EXPORT CONTROLLED DATA&#10;BAE SYSTEMS PROPRIETARY&#10;UK OFFICIAL"/>
          <p:cNvSpPr txBox="1"/>
          <p:nvPr/>
        </p:nvSpPr>
        <p:spPr>
          <a:xfrm>
            <a:off x="0" y="9323070"/>
            <a:ext cx="6797675" cy="461665"/>
          </a:xfrm>
          <a:prstGeom prst="rect">
            <a:avLst/>
          </a:prstGeom>
          <a:noFill/>
        </p:spPr>
        <p:txBody>
          <a:bodyPr vert="horz" rtlCol="0">
            <a:spAutoFit/>
          </a:bodyPr>
          <a:lstStyle/>
          <a:p>
            <a:pPr algn="ctr"/>
            <a:r>
              <a:rPr lang="en-GB" sz="800" b="1" dirty="0">
                <a:solidFill>
                  <a:srgbClr val="000000"/>
                </a:solidFill>
                <a:latin typeface="tahoma" panose="020B0604030504040204" pitchFamily="34" charset="0"/>
              </a:rPr>
              <a:t>EXPORT CONTROL MARKING</a:t>
            </a:r>
          </a:p>
          <a:p>
            <a:pPr algn="ctr"/>
            <a:r>
              <a:rPr lang="en-GB" sz="800" b="1" dirty="0">
                <a:solidFill>
                  <a:srgbClr val="000000"/>
                </a:solidFill>
                <a:latin typeface="tahoma" panose="020B0604030504040204" pitchFamily="34" charset="0"/>
              </a:rPr>
              <a:t>COMPANY MARKING</a:t>
            </a:r>
          </a:p>
          <a:p>
            <a:pPr algn="ctr"/>
            <a:r>
              <a:rPr lang="en-GB" sz="800" b="1" dirty="0">
                <a:solidFill>
                  <a:srgbClr val="000000"/>
                </a:solidFill>
                <a:latin typeface="tahoma" panose="020B0604030504040204" pitchFamily="34" charset="0"/>
              </a:rPr>
              <a:t>GOVERNMENT SECURITY CLASSIFICATION</a:t>
            </a:r>
          </a:p>
        </p:txBody>
      </p:sp>
    </p:spTree>
    <p:extLst>
      <p:ext uri="{BB962C8B-B14F-4D97-AF65-F5344CB8AC3E}">
        <p14:creationId xmlns:p14="http://schemas.microsoft.com/office/powerpoint/2010/main" val="64979914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1125" y="681038"/>
            <a:ext cx="6523038" cy="3670300"/>
          </a:xfrm>
          <a:prstGeom prst="rect">
            <a:avLst/>
          </a:prstGeom>
          <a:noFill/>
          <a:ln w="12700">
            <a:solidFill>
              <a:prstClr val="black"/>
            </a:solidFill>
          </a:ln>
        </p:spPr>
        <p:txBody>
          <a:bodyPr vert="horz" lIns="91426" tIns="45713" rIns="91426" bIns="45713" rtlCol="0" anchor="ctr"/>
          <a:lstStyle/>
          <a:p>
            <a:endParaRPr lang="en-AU" dirty="0"/>
          </a:p>
        </p:txBody>
      </p:sp>
      <p:sp>
        <p:nvSpPr>
          <p:cNvPr id="5" name="Notes Placeholder 4"/>
          <p:cNvSpPr>
            <a:spLocks noGrp="1"/>
          </p:cNvSpPr>
          <p:nvPr>
            <p:ph type="body" sz="quarter" idx="3"/>
          </p:nvPr>
        </p:nvSpPr>
        <p:spPr>
          <a:xfrm>
            <a:off x="679768" y="4889528"/>
            <a:ext cx="5438140" cy="3887987"/>
          </a:xfrm>
          <a:prstGeom prst="rect">
            <a:avLst/>
          </a:prstGeom>
        </p:spPr>
        <p:txBody>
          <a:bodyPr vert="horz" lIns="0" tIns="0" rIns="0" bIns="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endParaRPr lang="en-AU" dirty="0"/>
          </a:p>
        </p:txBody>
      </p:sp>
      <p:sp>
        <p:nvSpPr>
          <p:cNvPr id="8" name="Rectangle 7">
            <a:extLst>
              <a:ext uri="{FF2B5EF4-FFF2-40B4-BE49-F238E27FC236}">
                <a16:creationId xmlns:a16="http://schemas.microsoft.com/office/drawing/2014/main" id="{B4D48291-829E-4667-956D-CD6FFA57B962}"/>
              </a:ext>
            </a:extLst>
          </p:cNvPr>
          <p:cNvSpPr/>
          <p:nvPr userDrawn="1"/>
        </p:nvSpPr>
        <p:spPr>
          <a:xfrm>
            <a:off x="0" y="9118251"/>
            <a:ext cx="6797676" cy="756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hc" descr="UK OFFICIAL"/>
          <p:cNvSpPr txBox="1"/>
          <p:nvPr/>
        </p:nvSpPr>
        <p:spPr>
          <a:xfrm>
            <a:off x="0" y="0"/>
            <a:ext cx="6797675" cy="215444"/>
          </a:xfrm>
          <a:prstGeom prst="rect">
            <a:avLst/>
          </a:prstGeom>
          <a:noFill/>
        </p:spPr>
        <p:txBody>
          <a:bodyPr vert="horz" rtlCol="0">
            <a:spAutoFit/>
          </a:bodyPr>
          <a:lstStyle/>
          <a:p>
            <a:pPr algn="ctr"/>
            <a:r>
              <a:rPr lang="en-GB" sz="800" b="1" i="0" u="none" baseline="0" dirty="0">
                <a:solidFill>
                  <a:srgbClr val="000000"/>
                </a:solidFill>
                <a:latin typeface="tahoma" panose="020B0604030504040204" pitchFamily="34" charset="0"/>
              </a:rPr>
              <a:t>GOVERNMENT SECURITY CLASSIFICATION (amend or delete in ‘notes master’)</a:t>
            </a:r>
          </a:p>
        </p:txBody>
      </p:sp>
      <p:sp>
        <p:nvSpPr>
          <p:cNvPr id="3" name="fc" descr="Assess information prior to export for other export control related restrictions&#10;UK EXPORT CONTROLLED TECHNOLOGY &amp; NOT US EXPORT CONTROLLED DATA&#10;BAE SYSTEMS PROPRIETARY&#10;UK OFFICIAL"/>
          <p:cNvSpPr txBox="1"/>
          <p:nvPr/>
        </p:nvSpPr>
        <p:spPr>
          <a:xfrm>
            <a:off x="0" y="9323070"/>
            <a:ext cx="6797675" cy="584775"/>
          </a:xfrm>
          <a:prstGeom prst="rect">
            <a:avLst/>
          </a:prstGeom>
          <a:noFill/>
        </p:spPr>
        <p:txBody>
          <a:bodyPr vert="horz" rtlCol="0">
            <a:spAutoFit/>
          </a:bodyPr>
          <a:lstStyle/>
          <a:p>
            <a:pPr algn="ctr"/>
            <a:endParaRPr lang="en-GB" sz="800" b="0" i="0" u="none" baseline="0" dirty="0">
              <a:solidFill>
                <a:srgbClr val="000000"/>
              </a:solidFill>
              <a:latin typeface="tahoma" panose="020B0604030504040204" pitchFamily="34" charset="0"/>
            </a:endParaRPr>
          </a:p>
          <a:p>
            <a:pPr algn="ctr"/>
            <a:r>
              <a:rPr lang="en-GB" sz="800" b="1" i="0" u="none" baseline="0" dirty="0">
                <a:solidFill>
                  <a:srgbClr val="000000"/>
                </a:solidFill>
                <a:latin typeface="tahoma" panose="020B0604030504040204" pitchFamily="34" charset="0"/>
              </a:rPr>
              <a:t>EXPORT CONTROL MARKING</a:t>
            </a:r>
          </a:p>
          <a:p>
            <a:pPr algn="ctr"/>
            <a:r>
              <a:rPr lang="en-GB" sz="800" b="1" i="0" u="none" baseline="0" dirty="0">
                <a:solidFill>
                  <a:srgbClr val="000000"/>
                </a:solidFill>
                <a:latin typeface="tahoma" panose="020B0604030504040204" pitchFamily="34" charset="0"/>
              </a:rPr>
              <a:t>COMPANY MARKING</a:t>
            </a:r>
          </a:p>
          <a:p>
            <a:pPr algn="ctr"/>
            <a:r>
              <a:rPr lang="en-GB" sz="800" b="1" i="0" u="none" baseline="0" dirty="0">
                <a:solidFill>
                  <a:srgbClr val="000000"/>
                </a:solidFill>
                <a:latin typeface="tahoma" panose="020B0604030504040204" pitchFamily="34" charset="0"/>
              </a:rPr>
              <a:t>GOVERNMENT SECURITY CLASSIFICATION</a:t>
            </a:r>
          </a:p>
        </p:txBody>
      </p:sp>
    </p:spTree>
    <p:extLst>
      <p:ext uri="{BB962C8B-B14F-4D97-AF65-F5344CB8AC3E}">
        <p14:creationId xmlns:p14="http://schemas.microsoft.com/office/powerpoint/2010/main" val="2085031839"/>
      </p:ext>
    </p:extLst>
  </p:cSld>
  <p:clrMap bg1="lt1" tx1="dk1" bg2="lt2" tx2="dk2" accent1="accent1" accent2="accent2" accent3="accent3" accent4="accent4" accent5="accent5" accent6="accent6" hlink="hlink" folHlink="folHlink"/>
  <p:hf hdr="0" ftr="0" dt="0"/>
  <p:notesStyle>
    <a:lvl1pPr marL="180000" indent="-180000" algn="l" defTabSz="914400" rtl="0" eaLnBrk="1" latinLnBrk="0" hangingPunct="1">
      <a:lnSpc>
        <a:spcPct val="69000"/>
      </a:lnSpc>
      <a:spcBef>
        <a:spcPts val="600"/>
      </a:spcBef>
      <a:buClr>
        <a:schemeClr val="accent2"/>
      </a:buClr>
      <a:buFont typeface="Arial" panose="020B0604020202020204" pitchFamily="34" charset="0"/>
      <a:buChar char="•"/>
      <a:defRPr sz="1600" kern="1200">
        <a:solidFill>
          <a:schemeClr val="tx1"/>
        </a:solidFill>
        <a:latin typeface="+mn-lt"/>
        <a:ea typeface="+mn-ea"/>
        <a:cs typeface="+mn-cs"/>
      </a:defRPr>
    </a:lvl1pPr>
    <a:lvl2pPr marL="180000" indent="-180000" algn="l" defTabSz="914400" rtl="0" eaLnBrk="1" latinLnBrk="0" hangingPunct="1">
      <a:lnSpc>
        <a:spcPct val="69000"/>
      </a:lnSpc>
      <a:spcBef>
        <a:spcPts val="600"/>
      </a:spcBef>
      <a:buClr>
        <a:schemeClr val="accent2"/>
      </a:buClr>
      <a:buFont typeface="Arial" panose="020B0604020202020204" pitchFamily="34" charset="0"/>
      <a:buChar char="•"/>
      <a:defRPr sz="1400" kern="1200">
        <a:solidFill>
          <a:schemeClr val="tx1"/>
        </a:solidFill>
        <a:latin typeface="+mn-lt"/>
        <a:ea typeface="+mn-ea"/>
        <a:cs typeface="+mn-cs"/>
      </a:defRPr>
    </a:lvl2pPr>
    <a:lvl3pPr marL="360000" indent="-180000" algn="l" defTabSz="914400" rtl="0" eaLnBrk="1" latinLnBrk="0" hangingPunct="1">
      <a:lnSpc>
        <a:spcPct val="69000"/>
      </a:lnSpc>
      <a:spcBef>
        <a:spcPts val="600"/>
      </a:spcBef>
      <a:buClr>
        <a:schemeClr val="accent2"/>
      </a:buClr>
      <a:buFont typeface="Arial" panose="020B0604020202020204" pitchFamily="34" charset="0"/>
      <a:buChar char="•"/>
      <a:defRPr sz="1400" kern="1200">
        <a:solidFill>
          <a:schemeClr val="tx1"/>
        </a:solidFill>
        <a:latin typeface="+mn-lt"/>
        <a:ea typeface="+mn-ea"/>
        <a:cs typeface="+mn-cs"/>
      </a:defRPr>
    </a:lvl3pPr>
    <a:lvl4pPr marL="540000" indent="-180000" algn="l" defTabSz="914400" rtl="0" eaLnBrk="1" latinLnBrk="0" hangingPunct="1">
      <a:lnSpc>
        <a:spcPct val="69000"/>
      </a:lnSpc>
      <a:spcBef>
        <a:spcPts val="600"/>
      </a:spcBef>
      <a:buClr>
        <a:schemeClr val="accent2"/>
      </a:buClr>
      <a:buFont typeface="Arial" panose="020B0604020202020204" pitchFamily="34" charset="0"/>
      <a:buChar char="•"/>
      <a:defRPr sz="1200" kern="1200">
        <a:solidFill>
          <a:schemeClr val="tx1"/>
        </a:solidFill>
        <a:latin typeface="+mn-lt"/>
        <a:ea typeface="+mn-ea"/>
        <a:cs typeface="+mn-cs"/>
      </a:defRPr>
    </a:lvl4pPr>
    <a:lvl5pPr marL="540000" indent="-180000" algn="l" defTabSz="914400" rtl="0" eaLnBrk="1" latinLnBrk="0" hangingPunct="1">
      <a:lnSpc>
        <a:spcPct val="69000"/>
      </a:lnSpc>
      <a:spcBef>
        <a:spcPts val="600"/>
      </a:spcBef>
      <a:buClr>
        <a:schemeClr val="accent2"/>
      </a:buClr>
      <a:buFont typeface="Arial" panose="020B0604020202020204" pitchFamily="34" charset="0"/>
      <a:buChar char="•"/>
      <a:defRPr sz="1200" kern="1200">
        <a:solidFill>
          <a:schemeClr val="tx1"/>
        </a:solidFill>
        <a:latin typeface="+mn-lt"/>
        <a:ea typeface="+mn-ea"/>
        <a:cs typeface="+mn-cs"/>
      </a:defRPr>
    </a:lvl5pPr>
    <a:lvl6pPr marL="540000" indent="-180000" algn="l" defTabSz="914400" rtl="0" eaLnBrk="1" latinLnBrk="0" hangingPunct="1">
      <a:lnSpc>
        <a:spcPct val="69000"/>
      </a:lnSpc>
      <a:spcBef>
        <a:spcPts val="600"/>
      </a:spcBef>
      <a:buClr>
        <a:schemeClr val="accent2"/>
      </a:buClr>
      <a:buFont typeface="Arial" panose="020B0604020202020204" pitchFamily="34" charset="0"/>
      <a:buChar char="•"/>
      <a:defRPr sz="1200" kern="1200">
        <a:solidFill>
          <a:schemeClr val="tx1"/>
        </a:solidFill>
        <a:latin typeface="+mn-lt"/>
        <a:ea typeface="+mn-ea"/>
        <a:cs typeface="+mn-cs"/>
      </a:defRPr>
    </a:lvl6pPr>
    <a:lvl7pPr marL="540000" indent="-180000" algn="l" defTabSz="914400" rtl="0" eaLnBrk="1" latinLnBrk="0" hangingPunct="1">
      <a:lnSpc>
        <a:spcPct val="69000"/>
      </a:lnSpc>
      <a:spcBef>
        <a:spcPts val="600"/>
      </a:spcBef>
      <a:buClr>
        <a:schemeClr val="accent2"/>
      </a:buClr>
      <a:buFont typeface="Arial" panose="020B0604020202020204" pitchFamily="34" charset="0"/>
      <a:buChar char="•"/>
      <a:defRPr sz="1200" kern="1200">
        <a:solidFill>
          <a:schemeClr val="tx1"/>
        </a:solidFill>
        <a:latin typeface="+mn-lt"/>
        <a:ea typeface="+mn-ea"/>
        <a:cs typeface="+mn-cs"/>
      </a:defRPr>
    </a:lvl7pPr>
    <a:lvl8pPr marL="540000" indent="-180000" algn="l" defTabSz="914400" rtl="0" eaLnBrk="1" latinLnBrk="0" hangingPunct="1">
      <a:lnSpc>
        <a:spcPct val="69000"/>
      </a:lnSpc>
      <a:spcBef>
        <a:spcPts val="600"/>
      </a:spcBef>
      <a:buClr>
        <a:schemeClr val="accent2"/>
      </a:buClr>
      <a:buFont typeface="Arial" panose="020B0604020202020204" pitchFamily="34" charset="0"/>
      <a:buChar char="•"/>
      <a:defRPr sz="1200" kern="1200">
        <a:solidFill>
          <a:schemeClr val="tx1"/>
        </a:solidFill>
        <a:latin typeface="+mn-lt"/>
        <a:ea typeface="+mn-ea"/>
        <a:cs typeface="+mn-cs"/>
      </a:defRPr>
    </a:lvl8pPr>
    <a:lvl9pPr marL="540000" indent="-180000" algn="l" defTabSz="914400" rtl="0" eaLnBrk="1" latinLnBrk="0" hangingPunct="1">
      <a:lnSpc>
        <a:spcPct val="69000"/>
      </a:lnSpc>
      <a:spcBef>
        <a:spcPts val="600"/>
      </a:spcBef>
      <a:buClr>
        <a:schemeClr val="accent2"/>
      </a:buClr>
      <a:buFont typeface="Arial" panose="020B0604020202020204" pitchFamily="34" charset="0"/>
      <a:buChar char="•"/>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9.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4.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5.xml"/></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6.xml"/></Relationships>
</file>

<file path=ppt/slideLayouts/_rels/slideLayout2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hort - Left">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A4766D7E-4E66-4F29-B3D3-245854C9D551}"/>
              </a:ext>
            </a:extLst>
          </p:cNvPr>
          <p:cNvSpPr>
            <a:spLocks noGrp="1"/>
          </p:cNvSpPr>
          <p:nvPr>
            <p:ph type="pic" sz="quarter" idx="14"/>
          </p:nvPr>
        </p:nvSpPr>
        <p:spPr>
          <a:xfrm>
            <a:off x="0" y="450000"/>
            <a:ext cx="12192000" cy="5652000"/>
          </a:xfrm>
          <a:solidFill>
            <a:schemeClr val="bg2"/>
          </a:solidFill>
        </p:spPr>
        <p:txBody>
          <a:bodyPr lIns="504000" bIns="288000" anchor="b"/>
          <a:lstStyle>
            <a:lvl1pPr marL="0" indent="0" algn="ctr">
              <a:buNone/>
              <a:defRPr sz="1800">
                <a:solidFill>
                  <a:schemeClr val="tx1"/>
                </a:solidFill>
              </a:defRPr>
            </a:lvl1pPr>
          </a:lstStyle>
          <a:p>
            <a:r>
              <a:rPr lang="en-US" noProof="0"/>
              <a:t>Click icon to add picture</a:t>
            </a:r>
            <a:endParaRPr lang="en-US" noProof="0" dirty="0"/>
          </a:p>
        </p:txBody>
      </p:sp>
      <p:sp>
        <p:nvSpPr>
          <p:cNvPr id="4" name="Guides" hidden="1">
            <a:extLst>
              <a:ext uri="{FF2B5EF4-FFF2-40B4-BE49-F238E27FC236}">
                <a16:creationId xmlns:a16="http://schemas.microsoft.com/office/drawing/2014/main" id="{D1B1F5E5-FFE8-4980-A265-A8325B569B12}"/>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7" name="Text Placeholder 6">
            <a:extLst>
              <a:ext uri="{FF2B5EF4-FFF2-40B4-BE49-F238E27FC236}">
                <a16:creationId xmlns:a16="http://schemas.microsoft.com/office/drawing/2014/main" id="{4A23F6FD-53CE-4CDC-AE1B-C8DEFE54FAB0}"/>
              </a:ext>
            </a:extLst>
          </p:cNvPr>
          <p:cNvSpPr>
            <a:spLocks noGrp="1"/>
          </p:cNvSpPr>
          <p:nvPr>
            <p:ph type="body" sz="quarter" idx="15" hasCustomPrompt="1"/>
          </p:nvPr>
        </p:nvSpPr>
        <p:spPr>
          <a:xfrm>
            <a:off x="0" y="949244"/>
            <a:ext cx="252000" cy="1260000"/>
          </a:xfrm>
          <a:solidFill>
            <a:srgbClr val="FC4C02"/>
          </a:solidFill>
        </p:spPr>
        <p:txBody>
          <a:bodyPr/>
          <a:lstStyle>
            <a:lvl1pPr marL="0" indent="0">
              <a:buNone/>
              <a:defRPr/>
            </a:lvl1pPr>
          </a:lstStyle>
          <a:p>
            <a:pPr lvl="0"/>
            <a:r>
              <a:rPr lang="en-US" noProof="0" dirty="0"/>
              <a:t>  </a:t>
            </a:r>
          </a:p>
        </p:txBody>
      </p:sp>
      <p:sp>
        <p:nvSpPr>
          <p:cNvPr id="8" name="Text Placeholder 6">
            <a:extLst>
              <a:ext uri="{FF2B5EF4-FFF2-40B4-BE49-F238E27FC236}">
                <a16:creationId xmlns:a16="http://schemas.microsoft.com/office/drawing/2014/main" id="{B22FDCE9-7E54-467A-AABD-251F9D2B5E3A}"/>
              </a:ext>
            </a:extLst>
          </p:cNvPr>
          <p:cNvSpPr>
            <a:spLocks noGrp="1"/>
          </p:cNvSpPr>
          <p:nvPr>
            <p:ph type="body" sz="quarter" idx="16" hasCustomPrompt="1"/>
          </p:nvPr>
        </p:nvSpPr>
        <p:spPr>
          <a:xfrm>
            <a:off x="252000" y="697482"/>
            <a:ext cx="5400000" cy="1512000"/>
          </a:xfrm>
          <a:solidFill>
            <a:srgbClr val="F18700">
              <a:alpha val="89804"/>
            </a:srgbClr>
          </a:solidFill>
        </p:spPr>
        <p:txBody>
          <a:bodyPr/>
          <a:lstStyle>
            <a:lvl1pPr marL="0" indent="0">
              <a:buNone/>
              <a:defRPr/>
            </a:lvl1pPr>
          </a:lstStyle>
          <a:p>
            <a:pPr lvl="0"/>
            <a:r>
              <a:rPr lang="en-US" noProof="0" dirty="0"/>
              <a:t>   </a:t>
            </a:r>
          </a:p>
        </p:txBody>
      </p:sp>
      <p:sp>
        <p:nvSpPr>
          <p:cNvPr id="10" name="Text Placeholder 9">
            <a:extLst>
              <a:ext uri="{FF2B5EF4-FFF2-40B4-BE49-F238E27FC236}">
                <a16:creationId xmlns:a16="http://schemas.microsoft.com/office/drawing/2014/main" id="{4B9E8443-BC1B-4EC5-B12A-F2C5841892B5}"/>
              </a:ext>
            </a:extLst>
          </p:cNvPr>
          <p:cNvSpPr>
            <a:spLocks noGrp="1"/>
          </p:cNvSpPr>
          <p:nvPr>
            <p:ph type="body" sz="quarter" idx="17" hasCustomPrompt="1"/>
          </p:nvPr>
        </p:nvSpPr>
        <p:spPr>
          <a:xfrm>
            <a:off x="252413" y="949244"/>
            <a:ext cx="4860000" cy="2038598"/>
          </a:xfrm>
          <a:solidFill>
            <a:srgbClr val="E74011">
              <a:alpha val="89804"/>
            </a:srgbClr>
          </a:solidFill>
        </p:spPr>
        <p:txBody>
          <a:bodyPr lIns="252000" bIns="126000" anchor="b" anchorCtr="0"/>
          <a:lstStyle>
            <a:lvl1pPr marL="0" indent="0">
              <a:lnSpc>
                <a:spcPct val="100000"/>
              </a:lnSpc>
              <a:spcBef>
                <a:spcPts val="0"/>
              </a:spcBef>
              <a:buFont typeface="Arial" panose="020B0604020202020204" pitchFamily="34" charset="0"/>
              <a:buNone/>
              <a:defRPr sz="1800" b="0">
                <a:solidFill>
                  <a:schemeClr val="bg1"/>
                </a:solidFill>
                <a:latin typeface="+mj-lt"/>
              </a:defRPr>
            </a:lvl1pPr>
            <a:lvl2pPr marL="0" indent="0">
              <a:buNone/>
              <a:defRPr sz="1800" b="0">
                <a:solidFill>
                  <a:schemeClr val="bg1"/>
                </a:solidFill>
                <a:latin typeface="+mj-lt"/>
              </a:defRPr>
            </a:lvl2pPr>
            <a:lvl3pPr marL="0" indent="0">
              <a:buNone/>
              <a:defRPr sz="1800" b="0">
                <a:solidFill>
                  <a:schemeClr val="bg1"/>
                </a:solidFill>
                <a:latin typeface="+mj-lt"/>
              </a:defRPr>
            </a:lvl3pPr>
            <a:lvl4pPr marL="0" indent="0">
              <a:buNone/>
              <a:defRPr sz="1800" b="0">
                <a:solidFill>
                  <a:schemeClr val="bg1"/>
                </a:solidFill>
                <a:latin typeface="+mj-lt"/>
              </a:defRPr>
            </a:lvl4pPr>
            <a:lvl5pPr marL="0" indent="0">
              <a:buNone/>
              <a:defRPr sz="1800" b="0">
                <a:solidFill>
                  <a:schemeClr val="bg1"/>
                </a:solidFill>
                <a:latin typeface="+mj-lt"/>
              </a:defRPr>
            </a:lvl5pPr>
          </a:lstStyle>
          <a:p>
            <a:pPr lvl="0"/>
            <a:r>
              <a:rPr lang="en-US" noProof="0" dirty="0"/>
              <a:t>Click to add text if needed</a:t>
            </a:r>
          </a:p>
        </p:txBody>
      </p:sp>
      <p:sp>
        <p:nvSpPr>
          <p:cNvPr id="2" name="Title 1">
            <a:extLst>
              <a:ext uri="{FF2B5EF4-FFF2-40B4-BE49-F238E27FC236}">
                <a16:creationId xmlns:a16="http://schemas.microsoft.com/office/drawing/2014/main" id="{1B9E721B-418A-410D-B681-98E3D64A16E1}"/>
              </a:ext>
            </a:extLst>
          </p:cNvPr>
          <p:cNvSpPr>
            <a:spLocks noGrp="1"/>
          </p:cNvSpPr>
          <p:nvPr>
            <p:ph type="title"/>
          </p:nvPr>
        </p:nvSpPr>
        <p:spPr>
          <a:xfrm>
            <a:off x="252000" y="949244"/>
            <a:ext cx="4860000" cy="1260000"/>
          </a:xfrm>
          <a:solidFill>
            <a:srgbClr val="E40521">
              <a:alpha val="89804"/>
            </a:srgbClr>
          </a:solidFill>
        </p:spPr>
        <p:txBody>
          <a:bodyPr lIns="252000" anchor="ctr" anchorCtr="0">
            <a:noAutofit/>
          </a:bodyPr>
          <a:lstStyle>
            <a:lvl1pPr>
              <a:lnSpc>
                <a:spcPct val="90000"/>
              </a:lnSpc>
              <a:defRPr sz="3600">
                <a:solidFill>
                  <a:schemeClr val="bg1"/>
                </a:solidFill>
              </a:defRPr>
            </a:lvl1pPr>
          </a:lstStyle>
          <a:p>
            <a:r>
              <a:rPr lang="en-US" noProof="0"/>
              <a:t>Click to edit Master title style</a:t>
            </a:r>
            <a:endParaRPr lang="en-US" noProof="0" dirty="0"/>
          </a:p>
        </p:txBody>
      </p:sp>
      <p:sp>
        <p:nvSpPr>
          <p:cNvPr id="3" name="Slide Number Placeholder 2">
            <a:extLst>
              <a:ext uri="{FF2B5EF4-FFF2-40B4-BE49-F238E27FC236}">
                <a16:creationId xmlns:a16="http://schemas.microsoft.com/office/drawing/2014/main" id="{05D71D17-8BBD-4480-8857-F6C1324C9DE3}"/>
              </a:ext>
            </a:extLst>
          </p:cNvPr>
          <p:cNvSpPr>
            <a:spLocks noGrp="1"/>
          </p:cNvSpPr>
          <p:nvPr>
            <p:ph type="sldNum" sz="quarter" idx="18"/>
          </p:nvPr>
        </p:nvSpPr>
        <p:spPr/>
        <p:txBody>
          <a:bodyPr/>
          <a:lstStyle/>
          <a:p>
            <a:fld id="{9091399C-B5EF-49C7-B81A-539AE2F27BD0}" type="slidenum">
              <a:rPr lang="en-US" noProof="0" smtClean="0"/>
              <a:pPr/>
              <a:t>‹#›</a:t>
            </a:fld>
            <a:endParaRPr lang="en-US" noProof="0" dirty="0"/>
          </a:p>
        </p:txBody>
      </p:sp>
    </p:spTree>
    <p:extLst>
      <p:ext uri="{BB962C8B-B14F-4D97-AF65-F5344CB8AC3E}">
        <p14:creationId xmlns:p14="http://schemas.microsoft.com/office/powerpoint/2010/main" val="85682754"/>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ox Header - Content and Picture">
    <p:spTree>
      <p:nvGrpSpPr>
        <p:cNvPr id="1" name=""/>
        <p:cNvGrpSpPr/>
        <p:nvPr/>
      </p:nvGrpSpPr>
      <p:grpSpPr>
        <a:xfrm>
          <a:off x="0" y="0"/>
          <a:ext cx="0" cy="0"/>
          <a:chOff x="0" y="0"/>
          <a:chExt cx="0" cy="0"/>
        </a:xfrm>
      </p:grpSpPr>
      <p:sp>
        <p:nvSpPr>
          <p:cNvPr id="8" name="Text Placeholder 6">
            <a:extLst>
              <a:ext uri="{FF2B5EF4-FFF2-40B4-BE49-F238E27FC236}">
                <a16:creationId xmlns:a16="http://schemas.microsoft.com/office/drawing/2014/main" id="{25199928-C06E-4CB9-96E5-EF5C80BC1312}"/>
              </a:ext>
            </a:extLst>
          </p:cNvPr>
          <p:cNvSpPr>
            <a:spLocks noGrp="1"/>
          </p:cNvSpPr>
          <p:nvPr>
            <p:ph type="body" sz="quarter" idx="17" hasCustomPrompt="1"/>
          </p:nvPr>
        </p:nvSpPr>
        <p:spPr>
          <a:xfrm>
            <a:off x="0" y="1357200"/>
            <a:ext cx="12193200" cy="4744800"/>
          </a:xfrm>
          <a:solidFill>
            <a:schemeClr val="bg2"/>
          </a:solidFill>
        </p:spPr>
        <p:txBody>
          <a:bodyPr/>
          <a:lstStyle>
            <a:lvl1pPr marL="0" indent="0">
              <a:buNone/>
              <a:defRPr/>
            </a:lvl1pPr>
          </a:lstStyle>
          <a:p>
            <a:pPr lvl="0"/>
            <a:r>
              <a:rPr lang="en-US" noProof="0" dirty="0"/>
              <a:t> </a:t>
            </a:r>
          </a:p>
        </p:txBody>
      </p:sp>
      <p:sp>
        <p:nvSpPr>
          <p:cNvPr id="3" name="Slide Number Placeholder 2">
            <a:extLst>
              <a:ext uri="{FF2B5EF4-FFF2-40B4-BE49-F238E27FC236}">
                <a16:creationId xmlns:a16="http://schemas.microsoft.com/office/drawing/2014/main" id="{12619B27-03EA-489A-B1C5-CB3D5B3F79CB}"/>
              </a:ext>
            </a:extLst>
          </p:cNvPr>
          <p:cNvSpPr>
            <a:spLocks noGrp="1"/>
          </p:cNvSpPr>
          <p:nvPr>
            <p:ph type="sldNum" sz="quarter" idx="10"/>
          </p:nvPr>
        </p:nvSpPr>
        <p:spPr/>
        <p:txBody>
          <a:bodyPr/>
          <a:lstStyle/>
          <a:p>
            <a:fld id="{9091399C-B5EF-49C7-B81A-539AE2F27BD0}" type="slidenum">
              <a:rPr lang="en-US" noProof="0" smtClean="0"/>
              <a:pPr/>
              <a:t>‹#›</a:t>
            </a:fld>
            <a:endParaRPr lang="en-US" noProof="0" dirty="0"/>
          </a:p>
        </p:txBody>
      </p:sp>
      <p:sp>
        <p:nvSpPr>
          <p:cNvPr id="4" name="Guides" hidden="1">
            <a:extLst>
              <a:ext uri="{FF2B5EF4-FFF2-40B4-BE49-F238E27FC236}">
                <a16:creationId xmlns:a16="http://schemas.microsoft.com/office/drawing/2014/main" id="{84D31DE4-3D79-4537-827A-488910F153E9}"/>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2" name="Title 1">
            <a:extLst>
              <a:ext uri="{FF2B5EF4-FFF2-40B4-BE49-F238E27FC236}">
                <a16:creationId xmlns:a16="http://schemas.microsoft.com/office/drawing/2014/main" id="{6542BC65-E550-4230-8E32-D615F3DC5F33}"/>
              </a:ext>
            </a:extLst>
          </p:cNvPr>
          <p:cNvSpPr>
            <a:spLocks noGrp="1"/>
          </p:cNvSpPr>
          <p:nvPr>
            <p:ph type="title"/>
          </p:nvPr>
        </p:nvSpPr>
        <p:spPr>
          <a:xfrm>
            <a:off x="0" y="719138"/>
            <a:ext cx="6096000" cy="1260000"/>
          </a:xfrm>
          <a:solidFill>
            <a:srgbClr val="007383">
              <a:alpha val="90000"/>
            </a:srgbClr>
          </a:solidFill>
        </p:spPr>
        <p:txBody>
          <a:bodyPr lIns="756000" anchor="ctr" anchorCtr="0">
            <a:noAutofit/>
          </a:bodyPr>
          <a:lstStyle>
            <a:lvl1pPr>
              <a:defRPr>
                <a:solidFill>
                  <a:schemeClr val="bg1"/>
                </a:solidFill>
              </a:defRPr>
            </a:lvl1pPr>
          </a:lstStyle>
          <a:p>
            <a:r>
              <a:rPr lang="en-US" noProof="0"/>
              <a:t>Click to edit Master title style</a:t>
            </a:r>
            <a:endParaRPr lang="en-US" noProof="0" dirty="0"/>
          </a:p>
        </p:txBody>
      </p:sp>
      <p:sp>
        <p:nvSpPr>
          <p:cNvPr id="10" name="Content Placeholder 10">
            <a:extLst>
              <a:ext uri="{FF2B5EF4-FFF2-40B4-BE49-F238E27FC236}">
                <a16:creationId xmlns:a16="http://schemas.microsoft.com/office/drawing/2014/main" id="{008A6A54-631D-46CD-A50B-366743045828}"/>
              </a:ext>
            </a:extLst>
          </p:cNvPr>
          <p:cNvSpPr>
            <a:spLocks noGrp="1"/>
          </p:cNvSpPr>
          <p:nvPr>
            <p:ph sz="quarter" idx="16" hasCustomPrompt="1"/>
          </p:nvPr>
        </p:nvSpPr>
        <p:spPr>
          <a:xfrm>
            <a:off x="756001" y="2160000"/>
            <a:ext cx="5340000" cy="3940763"/>
          </a:xfrm>
        </p:spPr>
        <p:txBody>
          <a:bodyPr tIns="0"/>
          <a:lstStyle>
            <a:lvl1pPr>
              <a:defRPr/>
            </a:lvl1pPr>
          </a:lstStyle>
          <a:p>
            <a:pPr lvl="0"/>
            <a:r>
              <a:rPr lang="en-US" noProof="0" dirty="0"/>
              <a:t>Click to add text or click on icon required</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Picture Placeholder 8">
            <a:extLst>
              <a:ext uri="{FF2B5EF4-FFF2-40B4-BE49-F238E27FC236}">
                <a16:creationId xmlns:a16="http://schemas.microsoft.com/office/drawing/2014/main" id="{E8553614-A425-4A95-AD44-0B0428BC614A}"/>
              </a:ext>
            </a:extLst>
          </p:cNvPr>
          <p:cNvSpPr>
            <a:spLocks noGrp="1"/>
          </p:cNvSpPr>
          <p:nvPr>
            <p:ph type="pic" sz="quarter" idx="20"/>
          </p:nvPr>
        </p:nvSpPr>
        <p:spPr>
          <a:xfrm>
            <a:off x="6599238" y="1357313"/>
            <a:ext cx="5340000" cy="4743450"/>
          </a:xfrm>
          <a:noFill/>
        </p:spPr>
        <p:txBody>
          <a:bodyPr tIns="144000"/>
          <a:lstStyle>
            <a:lvl1pPr marL="0" indent="0" algn="ctr">
              <a:buNone/>
              <a:defRPr sz="1800"/>
            </a:lvl1pPr>
          </a:lstStyle>
          <a:p>
            <a:r>
              <a:rPr lang="en-US" noProof="0"/>
              <a:t>Click icon to add picture</a:t>
            </a:r>
            <a:endParaRPr lang="en-US" noProof="0" dirty="0"/>
          </a:p>
        </p:txBody>
      </p:sp>
    </p:spTree>
    <p:extLst>
      <p:ext uri="{BB962C8B-B14F-4D97-AF65-F5344CB8AC3E}">
        <p14:creationId xmlns:p14="http://schemas.microsoft.com/office/powerpoint/2010/main" val="91276535"/>
      </p:ext>
    </p:extLst>
  </p:cSld>
  <p:clrMapOvr>
    <a:masterClrMapping/>
  </p:clrMapOvr>
  <p:extLst>
    <p:ext uri="{DCECCB84-F9BA-43D5-87BE-67443E8EF086}">
      <p15:sldGuideLst xmlns:p15="http://schemas.microsoft.com/office/powerpoint/2012/main">
        <p15:guide id="1" orient="horz" pos="453" userDrawn="1">
          <p15:clr>
            <a:srgbClr val="717275"/>
          </p15:clr>
        </p15:guide>
        <p15:guide id="3" orient="horz" pos="1360" userDrawn="1">
          <p15:clr>
            <a:srgbClr val="FF96FF"/>
          </p15:clr>
        </p15:guide>
        <p15:guide id="4" orient="horz" pos="3843" userDrawn="1">
          <p15:clr>
            <a:srgbClr val="FF96FF"/>
          </p15:clr>
        </p15:guide>
        <p15:guide id="5" pos="476" userDrawn="1">
          <p15:clr>
            <a:srgbClr val="FF96FF"/>
          </p15:clr>
        </p15:guide>
        <p15:guide id="6" pos="3840" userDrawn="1">
          <p15:clr>
            <a:srgbClr val="FF96FF"/>
          </p15:clr>
        </p15:guide>
        <p15:guide id="7" pos="4157" userDrawn="1">
          <p15:clr>
            <a:srgbClr val="FF96FF"/>
          </p15:clr>
        </p15:guide>
        <p15:guide id="8" pos="7521" userDrawn="1">
          <p15:clr>
            <a:srgbClr val="FF96FF"/>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ox Header - Content and two Pictures">
    <p:spTree>
      <p:nvGrpSpPr>
        <p:cNvPr id="1" name=""/>
        <p:cNvGrpSpPr/>
        <p:nvPr/>
      </p:nvGrpSpPr>
      <p:grpSpPr>
        <a:xfrm>
          <a:off x="0" y="0"/>
          <a:ext cx="0" cy="0"/>
          <a:chOff x="0" y="0"/>
          <a:chExt cx="0" cy="0"/>
        </a:xfrm>
      </p:grpSpPr>
      <p:sp>
        <p:nvSpPr>
          <p:cNvPr id="11" name="Text Placeholder 6">
            <a:extLst>
              <a:ext uri="{FF2B5EF4-FFF2-40B4-BE49-F238E27FC236}">
                <a16:creationId xmlns:a16="http://schemas.microsoft.com/office/drawing/2014/main" id="{2F440FA0-69B2-4AE3-A704-4EB1E9E942B2}"/>
              </a:ext>
            </a:extLst>
          </p:cNvPr>
          <p:cNvSpPr>
            <a:spLocks noGrp="1"/>
          </p:cNvSpPr>
          <p:nvPr>
            <p:ph type="body" sz="quarter" idx="17" hasCustomPrompt="1"/>
          </p:nvPr>
        </p:nvSpPr>
        <p:spPr>
          <a:xfrm>
            <a:off x="0" y="1357200"/>
            <a:ext cx="12193200" cy="4743563"/>
          </a:xfrm>
          <a:solidFill>
            <a:schemeClr val="bg2"/>
          </a:solidFill>
        </p:spPr>
        <p:txBody>
          <a:bodyPr/>
          <a:lstStyle>
            <a:lvl1pPr marL="0" indent="0">
              <a:buNone/>
              <a:defRPr/>
            </a:lvl1pPr>
          </a:lstStyle>
          <a:p>
            <a:pPr lvl="0"/>
            <a:r>
              <a:rPr lang="en-US" noProof="0" dirty="0"/>
              <a:t> </a:t>
            </a:r>
          </a:p>
        </p:txBody>
      </p:sp>
      <p:sp>
        <p:nvSpPr>
          <p:cNvPr id="3" name="Slide Number Placeholder 2">
            <a:extLst>
              <a:ext uri="{FF2B5EF4-FFF2-40B4-BE49-F238E27FC236}">
                <a16:creationId xmlns:a16="http://schemas.microsoft.com/office/drawing/2014/main" id="{12619B27-03EA-489A-B1C5-CB3D5B3F79CB}"/>
              </a:ext>
            </a:extLst>
          </p:cNvPr>
          <p:cNvSpPr>
            <a:spLocks noGrp="1"/>
          </p:cNvSpPr>
          <p:nvPr>
            <p:ph type="sldNum" sz="quarter" idx="10"/>
          </p:nvPr>
        </p:nvSpPr>
        <p:spPr/>
        <p:txBody>
          <a:bodyPr/>
          <a:lstStyle/>
          <a:p>
            <a:fld id="{9091399C-B5EF-49C7-B81A-539AE2F27BD0}" type="slidenum">
              <a:rPr lang="en-US" noProof="0" smtClean="0"/>
              <a:pPr/>
              <a:t>‹#›</a:t>
            </a:fld>
            <a:endParaRPr lang="en-US" noProof="0" dirty="0"/>
          </a:p>
        </p:txBody>
      </p:sp>
      <p:sp>
        <p:nvSpPr>
          <p:cNvPr id="4" name="Guides" hidden="1">
            <a:extLst>
              <a:ext uri="{FF2B5EF4-FFF2-40B4-BE49-F238E27FC236}">
                <a16:creationId xmlns:a16="http://schemas.microsoft.com/office/drawing/2014/main" id="{84D31DE4-3D79-4537-827A-488910F153E9}"/>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2" name="Title 1">
            <a:extLst>
              <a:ext uri="{FF2B5EF4-FFF2-40B4-BE49-F238E27FC236}">
                <a16:creationId xmlns:a16="http://schemas.microsoft.com/office/drawing/2014/main" id="{6542BC65-E550-4230-8E32-D615F3DC5F33}"/>
              </a:ext>
            </a:extLst>
          </p:cNvPr>
          <p:cNvSpPr>
            <a:spLocks noGrp="1"/>
          </p:cNvSpPr>
          <p:nvPr>
            <p:ph type="title"/>
          </p:nvPr>
        </p:nvSpPr>
        <p:spPr>
          <a:xfrm>
            <a:off x="0" y="719138"/>
            <a:ext cx="6096000" cy="1260000"/>
          </a:xfrm>
          <a:solidFill>
            <a:srgbClr val="007383">
              <a:alpha val="90000"/>
            </a:srgbClr>
          </a:solidFill>
        </p:spPr>
        <p:txBody>
          <a:bodyPr lIns="756000" anchor="ctr" anchorCtr="0">
            <a:noAutofit/>
          </a:bodyPr>
          <a:lstStyle>
            <a:lvl1pPr>
              <a:defRPr>
                <a:solidFill>
                  <a:schemeClr val="bg1"/>
                </a:solidFill>
              </a:defRPr>
            </a:lvl1pPr>
          </a:lstStyle>
          <a:p>
            <a:r>
              <a:rPr lang="en-US" noProof="0"/>
              <a:t>Click to edit Master title style</a:t>
            </a:r>
            <a:endParaRPr lang="en-US" noProof="0" dirty="0"/>
          </a:p>
        </p:txBody>
      </p:sp>
      <p:sp>
        <p:nvSpPr>
          <p:cNvPr id="10" name="Content Placeholder 10">
            <a:extLst>
              <a:ext uri="{FF2B5EF4-FFF2-40B4-BE49-F238E27FC236}">
                <a16:creationId xmlns:a16="http://schemas.microsoft.com/office/drawing/2014/main" id="{7BAD2C18-3A05-4876-88C4-6928EAEE8417}"/>
              </a:ext>
            </a:extLst>
          </p:cNvPr>
          <p:cNvSpPr>
            <a:spLocks noGrp="1"/>
          </p:cNvSpPr>
          <p:nvPr>
            <p:ph sz="quarter" idx="16" hasCustomPrompt="1"/>
          </p:nvPr>
        </p:nvSpPr>
        <p:spPr>
          <a:xfrm>
            <a:off x="756001" y="2160000"/>
            <a:ext cx="5340000" cy="3942000"/>
          </a:xfrm>
        </p:spPr>
        <p:txBody>
          <a:bodyPr tIns="0"/>
          <a:lstStyle/>
          <a:p>
            <a:pPr lvl="0"/>
            <a:r>
              <a:rPr lang="en-US" noProof="0" dirty="0"/>
              <a:t>Click to add text or click on icon required</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Picture Placeholder 8">
            <a:extLst>
              <a:ext uri="{FF2B5EF4-FFF2-40B4-BE49-F238E27FC236}">
                <a16:creationId xmlns:a16="http://schemas.microsoft.com/office/drawing/2014/main" id="{6F75C54D-2D3D-4848-9E01-6E68A2C42B26}"/>
              </a:ext>
            </a:extLst>
          </p:cNvPr>
          <p:cNvSpPr>
            <a:spLocks noGrp="1"/>
          </p:cNvSpPr>
          <p:nvPr>
            <p:ph type="pic" sz="quarter" idx="20"/>
          </p:nvPr>
        </p:nvSpPr>
        <p:spPr>
          <a:xfrm>
            <a:off x="6599238" y="3859764"/>
            <a:ext cx="5340000" cy="2240999"/>
          </a:xfrm>
          <a:noFill/>
        </p:spPr>
        <p:txBody>
          <a:bodyPr tIns="144000"/>
          <a:lstStyle>
            <a:lvl1pPr marL="0" indent="0" algn="ctr">
              <a:buNone/>
              <a:defRPr sz="1800"/>
            </a:lvl1pPr>
          </a:lstStyle>
          <a:p>
            <a:r>
              <a:rPr lang="en-US" noProof="0"/>
              <a:t>Click icon to add picture</a:t>
            </a:r>
            <a:endParaRPr lang="en-US" noProof="0" dirty="0"/>
          </a:p>
        </p:txBody>
      </p:sp>
      <p:sp>
        <p:nvSpPr>
          <p:cNvPr id="14" name="Picture Placeholder 8">
            <a:extLst>
              <a:ext uri="{FF2B5EF4-FFF2-40B4-BE49-F238E27FC236}">
                <a16:creationId xmlns:a16="http://schemas.microsoft.com/office/drawing/2014/main" id="{8B7E06AF-9D53-4DB7-8A04-2EAEB7558986}"/>
              </a:ext>
            </a:extLst>
          </p:cNvPr>
          <p:cNvSpPr>
            <a:spLocks noGrp="1"/>
          </p:cNvSpPr>
          <p:nvPr>
            <p:ph type="pic" sz="quarter" idx="21"/>
          </p:nvPr>
        </p:nvSpPr>
        <p:spPr>
          <a:xfrm>
            <a:off x="6599238" y="1357313"/>
            <a:ext cx="5340000" cy="2240999"/>
          </a:xfrm>
          <a:noFill/>
        </p:spPr>
        <p:txBody>
          <a:bodyPr tIns="144000"/>
          <a:lstStyle>
            <a:lvl1pPr marL="0" indent="0" algn="ctr">
              <a:buNone/>
              <a:defRPr sz="1800"/>
            </a:lvl1pPr>
          </a:lstStyle>
          <a:p>
            <a:r>
              <a:rPr lang="en-US" noProof="0"/>
              <a:t>Click icon to add picture</a:t>
            </a:r>
            <a:endParaRPr lang="en-US" noProof="0" dirty="0"/>
          </a:p>
        </p:txBody>
      </p:sp>
    </p:spTree>
    <p:extLst>
      <p:ext uri="{BB962C8B-B14F-4D97-AF65-F5344CB8AC3E}">
        <p14:creationId xmlns:p14="http://schemas.microsoft.com/office/powerpoint/2010/main" val="1489022629"/>
      </p:ext>
    </p:extLst>
  </p:cSld>
  <p:clrMapOvr>
    <a:masterClrMapping/>
  </p:clrMapOvr>
  <p:extLst>
    <p:ext uri="{DCECCB84-F9BA-43D5-87BE-67443E8EF086}">
      <p15:sldGuideLst xmlns:p15="http://schemas.microsoft.com/office/powerpoint/2012/main">
        <p15:guide id="1" orient="horz" pos="453" userDrawn="1">
          <p15:clr>
            <a:srgbClr val="717275"/>
          </p15:clr>
        </p15:guide>
        <p15:guide id="3" orient="horz" pos="1360" userDrawn="1">
          <p15:clr>
            <a:srgbClr val="FF96FF"/>
          </p15:clr>
        </p15:guide>
        <p15:guide id="6" orient="horz" pos="3843" userDrawn="1">
          <p15:clr>
            <a:srgbClr val="FF96FF"/>
          </p15:clr>
        </p15:guide>
        <p15:guide id="7" pos="476" userDrawn="1">
          <p15:clr>
            <a:srgbClr val="FF96FF"/>
          </p15:clr>
        </p15:guide>
        <p15:guide id="8" pos="3840" userDrawn="1">
          <p15:clr>
            <a:srgbClr val="FF96FF"/>
          </p15:clr>
        </p15:guide>
        <p15:guide id="9" pos="4157" userDrawn="1">
          <p15:clr>
            <a:srgbClr val="FF96FF"/>
          </p15:clr>
        </p15:guide>
        <p15:guide id="10" pos="7521" userDrawn="1">
          <p15:clr>
            <a:srgbClr val="FF96FF"/>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ox Header - 3 Boxed title and Content">
    <p:spTree>
      <p:nvGrpSpPr>
        <p:cNvPr id="1" name=""/>
        <p:cNvGrpSpPr/>
        <p:nvPr/>
      </p:nvGrpSpPr>
      <p:grpSpPr>
        <a:xfrm>
          <a:off x="0" y="0"/>
          <a:ext cx="0" cy="0"/>
          <a:chOff x="0" y="0"/>
          <a:chExt cx="0" cy="0"/>
        </a:xfrm>
      </p:grpSpPr>
      <p:sp>
        <p:nvSpPr>
          <p:cNvPr id="45" name="Text Placeholder 44">
            <a:extLst>
              <a:ext uri="{FF2B5EF4-FFF2-40B4-BE49-F238E27FC236}">
                <a16:creationId xmlns:a16="http://schemas.microsoft.com/office/drawing/2014/main" id="{0F2F7E28-90F6-4888-B5D9-D6C518BB32ED}"/>
              </a:ext>
            </a:extLst>
          </p:cNvPr>
          <p:cNvSpPr>
            <a:spLocks noGrp="1"/>
          </p:cNvSpPr>
          <p:nvPr>
            <p:ph type="body" sz="quarter" idx="20" hasCustomPrompt="1"/>
          </p:nvPr>
        </p:nvSpPr>
        <p:spPr>
          <a:xfrm>
            <a:off x="0" y="1357201"/>
            <a:ext cx="12192000" cy="4743562"/>
          </a:xfrm>
          <a:solidFill>
            <a:schemeClr val="bg2"/>
          </a:solidFill>
        </p:spPr>
        <p:txBody>
          <a:bodyPr/>
          <a:lstStyle>
            <a:lvl1pPr marL="0" indent="0">
              <a:buNone/>
              <a:defRPr/>
            </a:lvl1pPr>
            <a:lvl2pPr marL="0" indent="0">
              <a:buNone/>
              <a:defRPr/>
            </a:lvl2pPr>
            <a:lvl3pPr marL="0" indent="0">
              <a:buNone/>
              <a:defRPr/>
            </a:lvl3pPr>
            <a:lvl4pPr marL="252000" indent="0">
              <a:buNone/>
              <a:defRPr/>
            </a:lvl4pPr>
            <a:lvl5pPr marL="504000" indent="0">
              <a:buNone/>
              <a:defRPr/>
            </a:lvl5pPr>
          </a:lstStyle>
          <a:p>
            <a:pPr lvl="0"/>
            <a:r>
              <a:rPr lang="en-US" noProof="0" dirty="0"/>
              <a:t> </a:t>
            </a:r>
          </a:p>
        </p:txBody>
      </p:sp>
      <p:sp>
        <p:nvSpPr>
          <p:cNvPr id="3" name="Slide Number Placeholder 2">
            <a:extLst>
              <a:ext uri="{FF2B5EF4-FFF2-40B4-BE49-F238E27FC236}">
                <a16:creationId xmlns:a16="http://schemas.microsoft.com/office/drawing/2014/main" id="{12619B27-03EA-489A-B1C5-CB3D5B3F79CB}"/>
              </a:ext>
            </a:extLst>
          </p:cNvPr>
          <p:cNvSpPr>
            <a:spLocks noGrp="1"/>
          </p:cNvSpPr>
          <p:nvPr>
            <p:ph type="sldNum" sz="quarter" idx="10"/>
          </p:nvPr>
        </p:nvSpPr>
        <p:spPr/>
        <p:txBody>
          <a:bodyPr/>
          <a:lstStyle/>
          <a:p>
            <a:fld id="{9091399C-B5EF-49C7-B81A-539AE2F27BD0}" type="slidenum">
              <a:rPr lang="en-US" noProof="0" smtClean="0"/>
              <a:pPr/>
              <a:t>‹#›</a:t>
            </a:fld>
            <a:endParaRPr lang="en-US" noProof="0" dirty="0"/>
          </a:p>
        </p:txBody>
      </p:sp>
      <p:sp>
        <p:nvSpPr>
          <p:cNvPr id="4" name="Guides" hidden="1">
            <a:extLst>
              <a:ext uri="{FF2B5EF4-FFF2-40B4-BE49-F238E27FC236}">
                <a16:creationId xmlns:a16="http://schemas.microsoft.com/office/drawing/2014/main" id="{84D31DE4-3D79-4537-827A-488910F153E9}"/>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2" name="Title 1">
            <a:extLst>
              <a:ext uri="{FF2B5EF4-FFF2-40B4-BE49-F238E27FC236}">
                <a16:creationId xmlns:a16="http://schemas.microsoft.com/office/drawing/2014/main" id="{6542BC65-E550-4230-8E32-D615F3DC5F33}"/>
              </a:ext>
            </a:extLst>
          </p:cNvPr>
          <p:cNvSpPr>
            <a:spLocks noGrp="1"/>
          </p:cNvSpPr>
          <p:nvPr>
            <p:ph type="title"/>
          </p:nvPr>
        </p:nvSpPr>
        <p:spPr>
          <a:xfrm>
            <a:off x="0" y="719138"/>
            <a:ext cx="6096000" cy="1260000"/>
          </a:xfrm>
          <a:solidFill>
            <a:srgbClr val="007383">
              <a:alpha val="90000"/>
            </a:srgbClr>
          </a:solidFill>
        </p:spPr>
        <p:txBody>
          <a:bodyPr lIns="756000" anchor="ctr" anchorCtr="0">
            <a:noAutofit/>
          </a:bodyPr>
          <a:lstStyle>
            <a:lvl1pPr>
              <a:defRPr>
                <a:solidFill>
                  <a:schemeClr val="bg1"/>
                </a:solidFill>
              </a:defRPr>
            </a:lvl1pPr>
          </a:lstStyle>
          <a:p>
            <a:r>
              <a:rPr lang="en-US" noProof="0"/>
              <a:t>Click to edit Master title style</a:t>
            </a:r>
            <a:endParaRPr lang="en-US" noProof="0" dirty="0"/>
          </a:p>
        </p:txBody>
      </p:sp>
      <p:sp>
        <p:nvSpPr>
          <p:cNvPr id="36" name="Text Placeholder 5">
            <a:extLst>
              <a:ext uri="{FF2B5EF4-FFF2-40B4-BE49-F238E27FC236}">
                <a16:creationId xmlns:a16="http://schemas.microsoft.com/office/drawing/2014/main" id="{163AF3FA-CD37-4BFB-9ED5-125E82D0BD83}"/>
              </a:ext>
            </a:extLst>
          </p:cNvPr>
          <p:cNvSpPr>
            <a:spLocks noGrp="1"/>
          </p:cNvSpPr>
          <p:nvPr>
            <p:ph type="body" sz="quarter" idx="11"/>
          </p:nvPr>
        </p:nvSpPr>
        <p:spPr>
          <a:xfrm>
            <a:off x="757238" y="2159001"/>
            <a:ext cx="3560000" cy="701674"/>
          </a:xfrm>
          <a:solidFill>
            <a:srgbClr val="DCA366"/>
          </a:solidFill>
        </p:spPr>
        <p:txBody>
          <a:bodyPr lIns="72000" rIns="72000" anchor="ctr"/>
          <a:lstStyle>
            <a:lvl1pPr marL="0" indent="0" algn="ctr">
              <a:spcBef>
                <a:spcPts val="0"/>
              </a:spcBef>
              <a:buFont typeface="Arial" panose="020B0604020202020204" pitchFamily="34" charset="0"/>
              <a:buNone/>
              <a:defRPr>
                <a:solidFill>
                  <a:schemeClr val="bg1"/>
                </a:solidFill>
              </a:defRPr>
            </a:lvl1pPr>
            <a:lvl2pPr marL="0" indent="0" algn="ctr">
              <a:spcBef>
                <a:spcPts val="0"/>
              </a:spcBef>
              <a:buFont typeface="Arial" panose="020B0604020202020204" pitchFamily="34" charset="0"/>
              <a:buNone/>
              <a:defRPr sz="1600">
                <a:solidFill>
                  <a:schemeClr val="bg1"/>
                </a:solidFill>
              </a:defRPr>
            </a:lvl2pPr>
            <a:lvl3pPr marL="0" indent="0" algn="ctr">
              <a:spcBef>
                <a:spcPts val="0"/>
              </a:spcBef>
              <a:buFont typeface="Arial" panose="020B0604020202020204" pitchFamily="34" charset="0"/>
              <a:buNone/>
              <a:defRPr>
                <a:solidFill>
                  <a:schemeClr val="bg1"/>
                </a:solidFill>
              </a:defRPr>
            </a:lvl3pPr>
            <a:lvl4pPr marL="0" indent="0" algn="ctr">
              <a:spcBef>
                <a:spcPts val="0"/>
              </a:spcBef>
              <a:buFont typeface="Arial" panose="020B0604020202020204" pitchFamily="34" charset="0"/>
              <a:buNone/>
              <a:defRPr>
                <a:solidFill>
                  <a:schemeClr val="bg1"/>
                </a:solidFill>
              </a:defRPr>
            </a:lvl4pPr>
            <a:lvl5pPr marL="0" indent="0" algn="ctr">
              <a:spcBef>
                <a:spcPts val="0"/>
              </a:spcBef>
              <a:buFont typeface="Arial" panose="020B0604020202020204" pitchFamily="34" charset="0"/>
              <a:buNone/>
              <a:defRPr>
                <a:solidFill>
                  <a:schemeClr val="bg1"/>
                </a:solidFill>
              </a:defRPr>
            </a:lvl5pPr>
          </a:lstStyle>
          <a:p>
            <a:pPr lvl="0"/>
            <a:r>
              <a:rPr lang="en-US" noProof="0"/>
              <a:t>Edit Master text styles</a:t>
            </a:r>
          </a:p>
          <a:p>
            <a:pPr lvl="1"/>
            <a:r>
              <a:rPr lang="en-US" noProof="0"/>
              <a:t>Second level</a:t>
            </a:r>
          </a:p>
        </p:txBody>
      </p:sp>
      <p:sp>
        <p:nvSpPr>
          <p:cNvPr id="8" name="Content Placeholder 7">
            <a:extLst>
              <a:ext uri="{FF2B5EF4-FFF2-40B4-BE49-F238E27FC236}">
                <a16:creationId xmlns:a16="http://schemas.microsoft.com/office/drawing/2014/main" id="{298F8E66-6C94-40A7-B10D-9D506696DDCD}"/>
              </a:ext>
            </a:extLst>
          </p:cNvPr>
          <p:cNvSpPr>
            <a:spLocks noGrp="1"/>
          </p:cNvSpPr>
          <p:nvPr>
            <p:ph sz="quarter" idx="12"/>
          </p:nvPr>
        </p:nvSpPr>
        <p:spPr>
          <a:xfrm>
            <a:off x="755650" y="2968625"/>
            <a:ext cx="3560000" cy="1512888"/>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Picture Placeholder 10">
            <a:extLst>
              <a:ext uri="{FF2B5EF4-FFF2-40B4-BE49-F238E27FC236}">
                <a16:creationId xmlns:a16="http://schemas.microsoft.com/office/drawing/2014/main" id="{20F8FB04-B864-45A7-A035-AA7CEF2DEC8A}"/>
              </a:ext>
            </a:extLst>
          </p:cNvPr>
          <p:cNvSpPr>
            <a:spLocks noGrp="1"/>
          </p:cNvSpPr>
          <p:nvPr>
            <p:ph type="pic" sz="quarter" idx="13"/>
          </p:nvPr>
        </p:nvSpPr>
        <p:spPr>
          <a:xfrm>
            <a:off x="757238" y="4589463"/>
            <a:ext cx="3560000" cy="1511300"/>
          </a:xfrm>
        </p:spPr>
        <p:txBody>
          <a:bodyPr tIns="72000"/>
          <a:lstStyle>
            <a:lvl1pPr marL="0" indent="0" algn="ctr">
              <a:buNone/>
              <a:defRPr sz="1800"/>
            </a:lvl1pPr>
          </a:lstStyle>
          <a:p>
            <a:r>
              <a:rPr lang="en-US" noProof="0"/>
              <a:t>Click icon to add picture</a:t>
            </a:r>
          </a:p>
        </p:txBody>
      </p:sp>
      <p:sp>
        <p:nvSpPr>
          <p:cNvPr id="37" name="Text Placeholder 5">
            <a:extLst>
              <a:ext uri="{FF2B5EF4-FFF2-40B4-BE49-F238E27FC236}">
                <a16:creationId xmlns:a16="http://schemas.microsoft.com/office/drawing/2014/main" id="{A7FDABBB-D50A-4291-8058-4752636BF03D}"/>
              </a:ext>
            </a:extLst>
          </p:cNvPr>
          <p:cNvSpPr>
            <a:spLocks noGrp="1"/>
          </p:cNvSpPr>
          <p:nvPr>
            <p:ph type="body" sz="quarter" idx="14"/>
          </p:nvPr>
        </p:nvSpPr>
        <p:spPr>
          <a:xfrm>
            <a:off x="4567238" y="2162177"/>
            <a:ext cx="3560000" cy="698498"/>
          </a:xfrm>
          <a:solidFill>
            <a:srgbClr val="00405E"/>
          </a:solidFill>
        </p:spPr>
        <p:txBody>
          <a:bodyPr lIns="72000" rIns="72000" anchor="ctr"/>
          <a:lstStyle>
            <a:lvl1pPr marL="0" indent="0" algn="ctr">
              <a:spcBef>
                <a:spcPts val="0"/>
              </a:spcBef>
              <a:buFont typeface="Arial" panose="020B0604020202020204" pitchFamily="34" charset="0"/>
              <a:buNone/>
              <a:defRPr>
                <a:solidFill>
                  <a:schemeClr val="bg1"/>
                </a:solidFill>
              </a:defRPr>
            </a:lvl1pPr>
            <a:lvl2pPr marL="0" indent="0" algn="ctr">
              <a:spcBef>
                <a:spcPts val="0"/>
              </a:spcBef>
              <a:buFont typeface="Arial" panose="020B0604020202020204" pitchFamily="34" charset="0"/>
              <a:buNone/>
              <a:defRPr sz="1600">
                <a:solidFill>
                  <a:schemeClr val="bg1"/>
                </a:solidFill>
              </a:defRPr>
            </a:lvl2pPr>
            <a:lvl3pPr marL="0" indent="0" algn="ctr">
              <a:spcBef>
                <a:spcPts val="0"/>
              </a:spcBef>
              <a:buFont typeface="Arial" panose="020B0604020202020204" pitchFamily="34" charset="0"/>
              <a:buNone/>
              <a:defRPr>
                <a:solidFill>
                  <a:schemeClr val="bg1"/>
                </a:solidFill>
              </a:defRPr>
            </a:lvl3pPr>
            <a:lvl4pPr marL="0" indent="0" algn="ctr">
              <a:spcBef>
                <a:spcPts val="0"/>
              </a:spcBef>
              <a:buFont typeface="Arial" panose="020B0604020202020204" pitchFamily="34" charset="0"/>
              <a:buNone/>
              <a:defRPr>
                <a:solidFill>
                  <a:schemeClr val="bg1"/>
                </a:solidFill>
              </a:defRPr>
            </a:lvl4pPr>
            <a:lvl5pPr marL="0" indent="0" algn="ctr">
              <a:spcBef>
                <a:spcPts val="0"/>
              </a:spcBef>
              <a:buFont typeface="Arial" panose="020B0604020202020204" pitchFamily="34" charset="0"/>
              <a:buNone/>
              <a:defRPr>
                <a:solidFill>
                  <a:schemeClr val="bg1"/>
                </a:solidFill>
              </a:defRPr>
            </a:lvl5pPr>
          </a:lstStyle>
          <a:p>
            <a:pPr lvl="0"/>
            <a:r>
              <a:rPr lang="en-US" noProof="0"/>
              <a:t>Edit Master text styles</a:t>
            </a:r>
          </a:p>
          <a:p>
            <a:pPr lvl="1"/>
            <a:r>
              <a:rPr lang="en-US" noProof="0"/>
              <a:t>Second level</a:t>
            </a:r>
          </a:p>
        </p:txBody>
      </p:sp>
      <p:sp>
        <p:nvSpPr>
          <p:cNvPr id="13" name="Content Placeholder 12">
            <a:extLst>
              <a:ext uri="{FF2B5EF4-FFF2-40B4-BE49-F238E27FC236}">
                <a16:creationId xmlns:a16="http://schemas.microsoft.com/office/drawing/2014/main" id="{5558B06C-F48C-4D2F-85C7-A928E65B98A6}"/>
              </a:ext>
            </a:extLst>
          </p:cNvPr>
          <p:cNvSpPr>
            <a:spLocks noGrp="1"/>
          </p:cNvSpPr>
          <p:nvPr>
            <p:ph sz="quarter" idx="15"/>
          </p:nvPr>
        </p:nvSpPr>
        <p:spPr>
          <a:xfrm>
            <a:off x="4562473" y="2968625"/>
            <a:ext cx="3560000" cy="1512888"/>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8" name="Picture Placeholder 37">
            <a:extLst>
              <a:ext uri="{FF2B5EF4-FFF2-40B4-BE49-F238E27FC236}">
                <a16:creationId xmlns:a16="http://schemas.microsoft.com/office/drawing/2014/main" id="{386E4943-BA3E-4AF0-8D58-839214D5CB23}"/>
              </a:ext>
            </a:extLst>
          </p:cNvPr>
          <p:cNvSpPr>
            <a:spLocks noGrp="1"/>
          </p:cNvSpPr>
          <p:nvPr>
            <p:ph type="pic" sz="quarter" idx="16"/>
          </p:nvPr>
        </p:nvSpPr>
        <p:spPr>
          <a:xfrm>
            <a:off x="4562472" y="4589463"/>
            <a:ext cx="3560000" cy="1511300"/>
          </a:xfrm>
        </p:spPr>
        <p:txBody>
          <a:bodyPr tIns="72000"/>
          <a:lstStyle>
            <a:lvl1pPr marL="0" indent="0" algn="ctr">
              <a:buNone/>
              <a:defRPr sz="1800"/>
            </a:lvl1pPr>
          </a:lstStyle>
          <a:p>
            <a:r>
              <a:rPr lang="en-US" noProof="0"/>
              <a:t>Click icon to add picture</a:t>
            </a:r>
          </a:p>
        </p:txBody>
      </p:sp>
      <p:sp>
        <p:nvSpPr>
          <p:cNvPr id="39" name="Text Placeholder 5">
            <a:extLst>
              <a:ext uri="{FF2B5EF4-FFF2-40B4-BE49-F238E27FC236}">
                <a16:creationId xmlns:a16="http://schemas.microsoft.com/office/drawing/2014/main" id="{D7493B8C-0356-4EC0-9E5C-92AE4FD36D54}"/>
              </a:ext>
            </a:extLst>
          </p:cNvPr>
          <p:cNvSpPr>
            <a:spLocks noGrp="1"/>
          </p:cNvSpPr>
          <p:nvPr>
            <p:ph type="body" sz="quarter" idx="17"/>
          </p:nvPr>
        </p:nvSpPr>
        <p:spPr>
          <a:xfrm>
            <a:off x="8386768" y="2159000"/>
            <a:ext cx="3560000" cy="698498"/>
          </a:xfrm>
          <a:solidFill>
            <a:srgbClr val="4D394F"/>
          </a:solidFill>
        </p:spPr>
        <p:txBody>
          <a:bodyPr lIns="72000" tIns="0" rIns="72000" anchor="ctr"/>
          <a:lstStyle>
            <a:lvl1pPr marL="0" indent="0" algn="ctr">
              <a:spcBef>
                <a:spcPts val="0"/>
              </a:spcBef>
              <a:buFont typeface="Arial" panose="020B0604020202020204" pitchFamily="34" charset="0"/>
              <a:buNone/>
              <a:defRPr>
                <a:solidFill>
                  <a:schemeClr val="bg1"/>
                </a:solidFill>
              </a:defRPr>
            </a:lvl1pPr>
            <a:lvl2pPr marL="0" indent="0" algn="ctr">
              <a:spcBef>
                <a:spcPts val="0"/>
              </a:spcBef>
              <a:buFont typeface="Arial" panose="020B0604020202020204" pitchFamily="34" charset="0"/>
              <a:buNone/>
              <a:defRPr sz="1600">
                <a:solidFill>
                  <a:schemeClr val="bg1"/>
                </a:solidFill>
              </a:defRPr>
            </a:lvl2pPr>
            <a:lvl3pPr marL="0" indent="0" algn="ctr">
              <a:spcBef>
                <a:spcPts val="0"/>
              </a:spcBef>
              <a:buFont typeface="Arial" panose="020B0604020202020204" pitchFamily="34" charset="0"/>
              <a:buNone/>
              <a:defRPr>
                <a:solidFill>
                  <a:schemeClr val="bg1"/>
                </a:solidFill>
              </a:defRPr>
            </a:lvl3pPr>
            <a:lvl4pPr marL="0" indent="0" algn="ctr">
              <a:spcBef>
                <a:spcPts val="0"/>
              </a:spcBef>
              <a:buFont typeface="Arial" panose="020B0604020202020204" pitchFamily="34" charset="0"/>
              <a:buNone/>
              <a:defRPr>
                <a:solidFill>
                  <a:schemeClr val="bg1"/>
                </a:solidFill>
              </a:defRPr>
            </a:lvl4pPr>
            <a:lvl5pPr marL="0" indent="0" algn="ctr">
              <a:spcBef>
                <a:spcPts val="0"/>
              </a:spcBef>
              <a:buFont typeface="Arial" panose="020B0604020202020204" pitchFamily="34" charset="0"/>
              <a:buNone/>
              <a:defRPr>
                <a:solidFill>
                  <a:schemeClr val="bg1"/>
                </a:solidFill>
              </a:defRPr>
            </a:lvl5pPr>
          </a:lstStyle>
          <a:p>
            <a:pPr lvl="0"/>
            <a:r>
              <a:rPr lang="en-US" noProof="0"/>
              <a:t>Edit Master text styles</a:t>
            </a:r>
          </a:p>
          <a:p>
            <a:pPr lvl="1"/>
            <a:r>
              <a:rPr lang="en-US" noProof="0"/>
              <a:t>Second level</a:t>
            </a:r>
          </a:p>
        </p:txBody>
      </p:sp>
      <p:sp>
        <p:nvSpPr>
          <p:cNvPr id="41" name="Content Placeholder 40">
            <a:extLst>
              <a:ext uri="{FF2B5EF4-FFF2-40B4-BE49-F238E27FC236}">
                <a16:creationId xmlns:a16="http://schemas.microsoft.com/office/drawing/2014/main" id="{32D53481-49C8-433F-AC61-3FB3864EFD35}"/>
              </a:ext>
            </a:extLst>
          </p:cNvPr>
          <p:cNvSpPr>
            <a:spLocks noGrp="1"/>
          </p:cNvSpPr>
          <p:nvPr>
            <p:ph sz="quarter" idx="18"/>
          </p:nvPr>
        </p:nvSpPr>
        <p:spPr>
          <a:xfrm>
            <a:off x="8378826" y="2965448"/>
            <a:ext cx="3560000" cy="1512888"/>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3" name="Picture Placeholder 42">
            <a:extLst>
              <a:ext uri="{FF2B5EF4-FFF2-40B4-BE49-F238E27FC236}">
                <a16:creationId xmlns:a16="http://schemas.microsoft.com/office/drawing/2014/main" id="{5971B98D-6A61-421C-AA7E-C08E9D8D81F3}"/>
              </a:ext>
            </a:extLst>
          </p:cNvPr>
          <p:cNvSpPr>
            <a:spLocks noGrp="1"/>
          </p:cNvSpPr>
          <p:nvPr>
            <p:ph type="pic" sz="quarter" idx="19"/>
          </p:nvPr>
        </p:nvSpPr>
        <p:spPr>
          <a:xfrm>
            <a:off x="8378825" y="4586286"/>
            <a:ext cx="3560000" cy="1511300"/>
          </a:xfrm>
        </p:spPr>
        <p:txBody>
          <a:bodyPr tIns="72000"/>
          <a:lstStyle>
            <a:lvl1pPr marL="0" indent="0" algn="ctr">
              <a:buNone/>
              <a:defRPr sz="1800"/>
            </a:lvl1pPr>
          </a:lstStyle>
          <a:p>
            <a:r>
              <a:rPr lang="en-US" noProof="0"/>
              <a:t>Click icon to add picture</a:t>
            </a:r>
          </a:p>
        </p:txBody>
      </p:sp>
    </p:spTree>
    <p:extLst>
      <p:ext uri="{BB962C8B-B14F-4D97-AF65-F5344CB8AC3E}">
        <p14:creationId xmlns:p14="http://schemas.microsoft.com/office/powerpoint/2010/main" val="3009928111"/>
      </p:ext>
    </p:extLst>
  </p:cSld>
  <p:clrMapOvr>
    <a:masterClrMapping/>
  </p:clrMapOvr>
  <p:extLst>
    <p:ext uri="{DCECCB84-F9BA-43D5-87BE-67443E8EF086}">
      <p15:sldGuideLst xmlns:p15="http://schemas.microsoft.com/office/powerpoint/2012/main">
        <p15:guide id="1" orient="horz" pos="277" userDrawn="1">
          <p15:clr>
            <a:srgbClr val="717275"/>
          </p15:clr>
        </p15:guide>
        <p15:guide id="2" orient="horz" pos="795" userDrawn="1">
          <p15:clr>
            <a:srgbClr val="717275"/>
          </p15:clr>
        </p15:guide>
        <p15:guide id="3" orient="horz" pos="1360" userDrawn="1">
          <p15:clr>
            <a:srgbClr val="FF96FF"/>
          </p15:clr>
        </p15:guide>
        <p15:guide id="4" orient="horz" pos="3843" userDrawn="1">
          <p15:clr>
            <a:srgbClr val="FF96FF"/>
          </p15:clr>
        </p15:guide>
        <p15:guide id="5" pos="476" userDrawn="1">
          <p15:clr>
            <a:srgbClr val="FF96FF"/>
          </p15:clr>
        </p15:guide>
        <p15:guide id="6" pos="2718" userDrawn="1">
          <p15:clr>
            <a:srgbClr val="FF96FF"/>
          </p15:clr>
        </p15:guide>
        <p15:guide id="7" pos="2877" userDrawn="1">
          <p15:clr>
            <a:srgbClr val="FF96FF"/>
          </p15:clr>
        </p15:guide>
        <p15:guide id="8" pos="5120" userDrawn="1">
          <p15:clr>
            <a:srgbClr val="FF96FF"/>
          </p15:clr>
        </p15:guide>
        <p15:guide id="9" pos="5278" userDrawn="1">
          <p15:clr>
            <a:srgbClr val="FF96FF"/>
          </p15:clr>
        </p15:guide>
        <p15:guide id="10" pos="7521" userDrawn="1">
          <p15:clr>
            <a:srgbClr val="FF96FF"/>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ox Header - 5 Boxed title and Content">
    <p:spTree>
      <p:nvGrpSpPr>
        <p:cNvPr id="1" name=""/>
        <p:cNvGrpSpPr/>
        <p:nvPr/>
      </p:nvGrpSpPr>
      <p:grpSpPr>
        <a:xfrm>
          <a:off x="0" y="0"/>
          <a:ext cx="0" cy="0"/>
          <a:chOff x="0" y="0"/>
          <a:chExt cx="0" cy="0"/>
        </a:xfrm>
      </p:grpSpPr>
      <p:sp>
        <p:nvSpPr>
          <p:cNvPr id="33" name="Text Placeholder 32">
            <a:extLst>
              <a:ext uri="{FF2B5EF4-FFF2-40B4-BE49-F238E27FC236}">
                <a16:creationId xmlns:a16="http://schemas.microsoft.com/office/drawing/2014/main" id="{1CBDB3ED-260A-444B-94C5-54437DFC5D94}"/>
              </a:ext>
            </a:extLst>
          </p:cNvPr>
          <p:cNvSpPr>
            <a:spLocks noGrp="1"/>
          </p:cNvSpPr>
          <p:nvPr>
            <p:ph type="body" sz="quarter" idx="26" hasCustomPrompt="1"/>
          </p:nvPr>
        </p:nvSpPr>
        <p:spPr>
          <a:xfrm>
            <a:off x="0" y="1357201"/>
            <a:ext cx="12192000" cy="4743562"/>
          </a:xfrm>
          <a:solidFill>
            <a:schemeClr val="bg2"/>
          </a:solidFill>
        </p:spPr>
        <p:txBody>
          <a:bodyPr/>
          <a:lstStyle>
            <a:lvl1pPr marL="0" indent="0">
              <a:buNone/>
              <a:defRPr/>
            </a:lvl1pPr>
            <a:lvl2pPr marL="0" indent="0">
              <a:buNone/>
              <a:defRPr/>
            </a:lvl2pPr>
            <a:lvl3pPr marL="0" indent="0">
              <a:buNone/>
              <a:defRPr/>
            </a:lvl3pPr>
            <a:lvl4pPr marL="252000" indent="0">
              <a:buNone/>
              <a:defRPr/>
            </a:lvl4pPr>
            <a:lvl5pPr marL="504000" indent="0">
              <a:buNone/>
              <a:defRPr/>
            </a:lvl5pPr>
          </a:lstStyle>
          <a:p>
            <a:pPr lvl="0"/>
            <a:r>
              <a:rPr lang="en-US" noProof="0" dirty="0"/>
              <a:t> </a:t>
            </a:r>
          </a:p>
        </p:txBody>
      </p:sp>
      <p:sp>
        <p:nvSpPr>
          <p:cNvPr id="3" name="Slide Number Placeholder 2">
            <a:extLst>
              <a:ext uri="{FF2B5EF4-FFF2-40B4-BE49-F238E27FC236}">
                <a16:creationId xmlns:a16="http://schemas.microsoft.com/office/drawing/2014/main" id="{12619B27-03EA-489A-B1C5-CB3D5B3F79CB}"/>
              </a:ext>
            </a:extLst>
          </p:cNvPr>
          <p:cNvSpPr>
            <a:spLocks noGrp="1"/>
          </p:cNvSpPr>
          <p:nvPr>
            <p:ph type="sldNum" sz="quarter" idx="10"/>
          </p:nvPr>
        </p:nvSpPr>
        <p:spPr/>
        <p:txBody>
          <a:bodyPr/>
          <a:lstStyle/>
          <a:p>
            <a:fld id="{9091399C-B5EF-49C7-B81A-539AE2F27BD0}" type="slidenum">
              <a:rPr lang="en-US" noProof="0" smtClean="0"/>
              <a:pPr/>
              <a:t>‹#›</a:t>
            </a:fld>
            <a:endParaRPr lang="en-US" noProof="0" dirty="0"/>
          </a:p>
        </p:txBody>
      </p:sp>
      <p:sp>
        <p:nvSpPr>
          <p:cNvPr id="4" name="Guides" hidden="1">
            <a:extLst>
              <a:ext uri="{FF2B5EF4-FFF2-40B4-BE49-F238E27FC236}">
                <a16:creationId xmlns:a16="http://schemas.microsoft.com/office/drawing/2014/main" id="{84D31DE4-3D79-4537-827A-488910F153E9}"/>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2" name="Title 1">
            <a:extLst>
              <a:ext uri="{FF2B5EF4-FFF2-40B4-BE49-F238E27FC236}">
                <a16:creationId xmlns:a16="http://schemas.microsoft.com/office/drawing/2014/main" id="{6542BC65-E550-4230-8E32-D615F3DC5F33}"/>
              </a:ext>
            </a:extLst>
          </p:cNvPr>
          <p:cNvSpPr>
            <a:spLocks noGrp="1"/>
          </p:cNvSpPr>
          <p:nvPr>
            <p:ph type="title"/>
          </p:nvPr>
        </p:nvSpPr>
        <p:spPr>
          <a:xfrm>
            <a:off x="0" y="719138"/>
            <a:ext cx="6096000" cy="1260000"/>
          </a:xfrm>
          <a:solidFill>
            <a:srgbClr val="007383">
              <a:alpha val="90000"/>
            </a:srgbClr>
          </a:solidFill>
        </p:spPr>
        <p:txBody>
          <a:bodyPr lIns="756000" anchor="ctr" anchorCtr="0">
            <a:noAutofit/>
          </a:bodyPr>
          <a:lstStyle>
            <a:lvl1pPr>
              <a:defRPr>
                <a:solidFill>
                  <a:schemeClr val="bg1"/>
                </a:solidFill>
              </a:defRPr>
            </a:lvl1pPr>
          </a:lstStyle>
          <a:p>
            <a:r>
              <a:rPr lang="en-US" noProof="0"/>
              <a:t>Click to edit Master title style</a:t>
            </a:r>
            <a:endParaRPr lang="en-US" noProof="0" dirty="0"/>
          </a:p>
        </p:txBody>
      </p:sp>
      <p:sp>
        <p:nvSpPr>
          <p:cNvPr id="15" name="Text Placeholder 5">
            <a:extLst>
              <a:ext uri="{FF2B5EF4-FFF2-40B4-BE49-F238E27FC236}">
                <a16:creationId xmlns:a16="http://schemas.microsoft.com/office/drawing/2014/main" id="{33751D8A-7F22-43FB-9265-B515EC79A4D9}"/>
              </a:ext>
            </a:extLst>
          </p:cNvPr>
          <p:cNvSpPr>
            <a:spLocks noGrp="1"/>
          </p:cNvSpPr>
          <p:nvPr>
            <p:ph type="body" sz="quarter" idx="11" hasCustomPrompt="1"/>
          </p:nvPr>
        </p:nvSpPr>
        <p:spPr>
          <a:xfrm>
            <a:off x="755649" y="2159000"/>
            <a:ext cx="2035200" cy="342900"/>
          </a:xfrm>
          <a:solidFill>
            <a:srgbClr val="DCA366"/>
          </a:solidFill>
        </p:spPr>
        <p:txBody>
          <a:bodyPr lIns="72000" rIns="72000" anchor="ctr"/>
          <a:lstStyle>
            <a:lvl1pPr marL="0" indent="0" algn="ctr">
              <a:spcBef>
                <a:spcPts val="0"/>
              </a:spcBef>
              <a:buFont typeface="Arial" panose="020B0604020202020204" pitchFamily="34" charset="0"/>
              <a:buNone/>
              <a:defRPr>
                <a:solidFill>
                  <a:schemeClr val="bg1"/>
                </a:solidFill>
              </a:defRPr>
            </a:lvl1pPr>
            <a:lvl2pPr marL="0" indent="0" algn="ctr">
              <a:spcBef>
                <a:spcPts val="0"/>
              </a:spcBef>
              <a:buFont typeface="Arial" panose="020B0604020202020204" pitchFamily="34" charset="0"/>
              <a:buNone/>
              <a:defRPr sz="1600">
                <a:solidFill>
                  <a:schemeClr val="bg1"/>
                </a:solidFill>
              </a:defRPr>
            </a:lvl2pPr>
            <a:lvl3pPr marL="0" indent="0" algn="ctr">
              <a:spcBef>
                <a:spcPts val="0"/>
              </a:spcBef>
              <a:buFont typeface="Arial" panose="020B0604020202020204" pitchFamily="34" charset="0"/>
              <a:buNone/>
              <a:defRPr>
                <a:solidFill>
                  <a:schemeClr val="bg1"/>
                </a:solidFill>
              </a:defRPr>
            </a:lvl3pPr>
            <a:lvl4pPr marL="0" indent="0" algn="ctr">
              <a:spcBef>
                <a:spcPts val="0"/>
              </a:spcBef>
              <a:buFont typeface="Arial" panose="020B0604020202020204" pitchFamily="34" charset="0"/>
              <a:buNone/>
              <a:defRPr>
                <a:solidFill>
                  <a:schemeClr val="bg1"/>
                </a:solidFill>
              </a:defRPr>
            </a:lvl4pPr>
            <a:lvl5pPr marL="0" indent="0" algn="ctr">
              <a:spcBef>
                <a:spcPts val="0"/>
              </a:spcBef>
              <a:buFont typeface="Arial" panose="020B0604020202020204" pitchFamily="34" charset="0"/>
              <a:buNone/>
              <a:defRPr>
                <a:solidFill>
                  <a:schemeClr val="bg1"/>
                </a:solidFill>
              </a:defRPr>
            </a:lvl5pPr>
          </a:lstStyle>
          <a:p>
            <a:pPr lvl="0"/>
            <a:r>
              <a:rPr lang="en-US" noProof="0" dirty="0"/>
              <a:t>Title</a:t>
            </a:r>
          </a:p>
        </p:txBody>
      </p:sp>
      <p:sp>
        <p:nvSpPr>
          <p:cNvPr id="6" name="Content Placeholder 5">
            <a:extLst>
              <a:ext uri="{FF2B5EF4-FFF2-40B4-BE49-F238E27FC236}">
                <a16:creationId xmlns:a16="http://schemas.microsoft.com/office/drawing/2014/main" id="{654D1464-24B8-4CF3-88F1-41DCA29FDF6D}"/>
              </a:ext>
            </a:extLst>
          </p:cNvPr>
          <p:cNvSpPr>
            <a:spLocks noGrp="1"/>
          </p:cNvSpPr>
          <p:nvPr>
            <p:ph sz="quarter" idx="12"/>
          </p:nvPr>
        </p:nvSpPr>
        <p:spPr>
          <a:xfrm>
            <a:off x="755649" y="2609850"/>
            <a:ext cx="2035200" cy="25908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Picture Placeholder 8">
            <a:extLst>
              <a:ext uri="{FF2B5EF4-FFF2-40B4-BE49-F238E27FC236}">
                <a16:creationId xmlns:a16="http://schemas.microsoft.com/office/drawing/2014/main" id="{A00E0D18-219C-4225-A990-84EB6045F953}"/>
              </a:ext>
            </a:extLst>
          </p:cNvPr>
          <p:cNvSpPr>
            <a:spLocks noGrp="1"/>
          </p:cNvSpPr>
          <p:nvPr>
            <p:ph type="pic" sz="quarter" idx="13"/>
          </p:nvPr>
        </p:nvSpPr>
        <p:spPr>
          <a:xfrm>
            <a:off x="755649" y="5308600"/>
            <a:ext cx="2035200" cy="792163"/>
          </a:xfrm>
        </p:spPr>
        <p:txBody>
          <a:bodyPr tIns="0"/>
          <a:lstStyle>
            <a:lvl1pPr marL="0" indent="0" algn="ctr">
              <a:buNone/>
              <a:defRPr sz="1600"/>
            </a:lvl1pPr>
          </a:lstStyle>
          <a:p>
            <a:r>
              <a:rPr lang="en-US" noProof="0"/>
              <a:t>Click icon to add picture</a:t>
            </a:r>
          </a:p>
        </p:txBody>
      </p:sp>
      <p:sp>
        <p:nvSpPr>
          <p:cNvPr id="20" name="Text Placeholder 5">
            <a:extLst>
              <a:ext uri="{FF2B5EF4-FFF2-40B4-BE49-F238E27FC236}">
                <a16:creationId xmlns:a16="http://schemas.microsoft.com/office/drawing/2014/main" id="{CF83073C-C10F-4032-A81F-6B701EDCCFB5}"/>
              </a:ext>
            </a:extLst>
          </p:cNvPr>
          <p:cNvSpPr>
            <a:spLocks noGrp="1"/>
          </p:cNvSpPr>
          <p:nvPr>
            <p:ph type="body" sz="quarter" idx="14" hasCustomPrompt="1"/>
          </p:nvPr>
        </p:nvSpPr>
        <p:spPr>
          <a:xfrm>
            <a:off x="3049614" y="2177019"/>
            <a:ext cx="2035200" cy="342900"/>
          </a:xfrm>
          <a:solidFill>
            <a:srgbClr val="00405E"/>
          </a:solidFill>
        </p:spPr>
        <p:txBody>
          <a:bodyPr lIns="72000" rIns="72000" anchor="ctr"/>
          <a:lstStyle>
            <a:lvl1pPr marL="0" indent="0" algn="ctr">
              <a:spcBef>
                <a:spcPts val="0"/>
              </a:spcBef>
              <a:buFont typeface="Arial" panose="020B0604020202020204" pitchFamily="34" charset="0"/>
              <a:buNone/>
              <a:defRPr>
                <a:solidFill>
                  <a:schemeClr val="bg1"/>
                </a:solidFill>
              </a:defRPr>
            </a:lvl1pPr>
            <a:lvl2pPr marL="0" indent="0" algn="ctr">
              <a:spcBef>
                <a:spcPts val="0"/>
              </a:spcBef>
              <a:buFont typeface="Arial" panose="020B0604020202020204" pitchFamily="34" charset="0"/>
              <a:buNone/>
              <a:defRPr sz="1600">
                <a:solidFill>
                  <a:schemeClr val="bg1"/>
                </a:solidFill>
              </a:defRPr>
            </a:lvl2pPr>
            <a:lvl3pPr marL="0" indent="0" algn="ctr">
              <a:spcBef>
                <a:spcPts val="0"/>
              </a:spcBef>
              <a:buFont typeface="Arial" panose="020B0604020202020204" pitchFamily="34" charset="0"/>
              <a:buNone/>
              <a:defRPr>
                <a:solidFill>
                  <a:schemeClr val="bg1"/>
                </a:solidFill>
              </a:defRPr>
            </a:lvl3pPr>
            <a:lvl4pPr marL="0" indent="0" algn="ctr">
              <a:spcBef>
                <a:spcPts val="0"/>
              </a:spcBef>
              <a:buFont typeface="Arial" panose="020B0604020202020204" pitchFamily="34" charset="0"/>
              <a:buNone/>
              <a:defRPr>
                <a:solidFill>
                  <a:schemeClr val="bg1"/>
                </a:solidFill>
              </a:defRPr>
            </a:lvl4pPr>
            <a:lvl5pPr marL="0" indent="0" algn="ctr">
              <a:spcBef>
                <a:spcPts val="0"/>
              </a:spcBef>
              <a:buFont typeface="Arial" panose="020B0604020202020204" pitchFamily="34" charset="0"/>
              <a:buNone/>
              <a:defRPr>
                <a:solidFill>
                  <a:schemeClr val="bg1"/>
                </a:solidFill>
              </a:defRPr>
            </a:lvl5pPr>
          </a:lstStyle>
          <a:p>
            <a:pPr lvl="0"/>
            <a:r>
              <a:rPr lang="en-US" noProof="0" dirty="0"/>
              <a:t>Title</a:t>
            </a:r>
          </a:p>
        </p:txBody>
      </p:sp>
      <p:sp>
        <p:nvSpPr>
          <p:cNvPr id="12" name="Content Placeholder 11">
            <a:extLst>
              <a:ext uri="{FF2B5EF4-FFF2-40B4-BE49-F238E27FC236}">
                <a16:creationId xmlns:a16="http://schemas.microsoft.com/office/drawing/2014/main" id="{64D61A30-6B4B-4757-A826-7C179B81ADE4}"/>
              </a:ext>
            </a:extLst>
          </p:cNvPr>
          <p:cNvSpPr>
            <a:spLocks noGrp="1"/>
          </p:cNvSpPr>
          <p:nvPr>
            <p:ph sz="quarter" idx="15"/>
          </p:nvPr>
        </p:nvSpPr>
        <p:spPr>
          <a:xfrm>
            <a:off x="3048026" y="2609850"/>
            <a:ext cx="2035200" cy="25908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6" name="Picture Placeholder 15">
            <a:extLst>
              <a:ext uri="{FF2B5EF4-FFF2-40B4-BE49-F238E27FC236}">
                <a16:creationId xmlns:a16="http://schemas.microsoft.com/office/drawing/2014/main" id="{2C4225E5-3171-42C6-A80F-7AC7599FC112}"/>
              </a:ext>
            </a:extLst>
          </p:cNvPr>
          <p:cNvSpPr>
            <a:spLocks noGrp="1"/>
          </p:cNvSpPr>
          <p:nvPr>
            <p:ph type="pic" sz="quarter" idx="16"/>
          </p:nvPr>
        </p:nvSpPr>
        <p:spPr>
          <a:xfrm>
            <a:off x="3048026" y="5308600"/>
            <a:ext cx="2035200" cy="792163"/>
          </a:xfrm>
        </p:spPr>
        <p:txBody>
          <a:bodyPr tIns="0"/>
          <a:lstStyle>
            <a:lvl1pPr marL="0" indent="0" algn="ctr">
              <a:buNone/>
              <a:defRPr sz="1600"/>
            </a:lvl1pPr>
          </a:lstStyle>
          <a:p>
            <a:r>
              <a:rPr lang="en-US" noProof="0"/>
              <a:t>Click icon to add picture</a:t>
            </a:r>
          </a:p>
        </p:txBody>
      </p:sp>
      <p:sp>
        <p:nvSpPr>
          <p:cNvPr id="25" name="Text Placeholder 5">
            <a:extLst>
              <a:ext uri="{FF2B5EF4-FFF2-40B4-BE49-F238E27FC236}">
                <a16:creationId xmlns:a16="http://schemas.microsoft.com/office/drawing/2014/main" id="{7158B6D9-3B26-4DB7-83C8-3900F9957915}"/>
              </a:ext>
            </a:extLst>
          </p:cNvPr>
          <p:cNvSpPr>
            <a:spLocks noGrp="1"/>
          </p:cNvSpPr>
          <p:nvPr>
            <p:ph type="body" sz="quarter" idx="17" hasCustomPrompt="1"/>
          </p:nvPr>
        </p:nvSpPr>
        <p:spPr>
          <a:xfrm>
            <a:off x="5343579" y="2177019"/>
            <a:ext cx="2035200" cy="342900"/>
          </a:xfrm>
          <a:solidFill>
            <a:srgbClr val="4D394F"/>
          </a:solidFill>
        </p:spPr>
        <p:txBody>
          <a:bodyPr lIns="72000" rIns="72000" anchor="ctr"/>
          <a:lstStyle>
            <a:lvl1pPr marL="0" indent="0" algn="ctr">
              <a:spcBef>
                <a:spcPts val="0"/>
              </a:spcBef>
              <a:buFont typeface="Arial" panose="020B0604020202020204" pitchFamily="34" charset="0"/>
              <a:buNone/>
              <a:defRPr>
                <a:solidFill>
                  <a:schemeClr val="bg1"/>
                </a:solidFill>
              </a:defRPr>
            </a:lvl1pPr>
            <a:lvl2pPr marL="0" indent="0" algn="ctr">
              <a:spcBef>
                <a:spcPts val="0"/>
              </a:spcBef>
              <a:buFont typeface="Arial" panose="020B0604020202020204" pitchFamily="34" charset="0"/>
              <a:buNone/>
              <a:defRPr sz="1600">
                <a:solidFill>
                  <a:schemeClr val="bg1"/>
                </a:solidFill>
              </a:defRPr>
            </a:lvl2pPr>
            <a:lvl3pPr marL="0" indent="0" algn="ctr">
              <a:spcBef>
                <a:spcPts val="0"/>
              </a:spcBef>
              <a:buFont typeface="Arial" panose="020B0604020202020204" pitchFamily="34" charset="0"/>
              <a:buNone/>
              <a:defRPr>
                <a:solidFill>
                  <a:schemeClr val="bg1"/>
                </a:solidFill>
              </a:defRPr>
            </a:lvl3pPr>
            <a:lvl4pPr marL="0" indent="0" algn="ctr">
              <a:spcBef>
                <a:spcPts val="0"/>
              </a:spcBef>
              <a:buFont typeface="Arial" panose="020B0604020202020204" pitchFamily="34" charset="0"/>
              <a:buNone/>
              <a:defRPr>
                <a:solidFill>
                  <a:schemeClr val="bg1"/>
                </a:solidFill>
              </a:defRPr>
            </a:lvl4pPr>
            <a:lvl5pPr marL="0" indent="0" algn="ctr">
              <a:spcBef>
                <a:spcPts val="0"/>
              </a:spcBef>
              <a:buFont typeface="Arial" panose="020B0604020202020204" pitchFamily="34" charset="0"/>
              <a:buNone/>
              <a:defRPr>
                <a:solidFill>
                  <a:schemeClr val="bg1"/>
                </a:solidFill>
              </a:defRPr>
            </a:lvl5pPr>
          </a:lstStyle>
          <a:p>
            <a:pPr lvl="0"/>
            <a:r>
              <a:rPr lang="en-US" noProof="0" dirty="0"/>
              <a:t>Title</a:t>
            </a:r>
          </a:p>
        </p:txBody>
      </p:sp>
      <p:sp>
        <p:nvSpPr>
          <p:cNvPr id="18" name="Content Placeholder 17">
            <a:extLst>
              <a:ext uri="{FF2B5EF4-FFF2-40B4-BE49-F238E27FC236}">
                <a16:creationId xmlns:a16="http://schemas.microsoft.com/office/drawing/2014/main" id="{7C7A30BC-39C6-447A-84E3-209169D67028}"/>
              </a:ext>
            </a:extLst>
          </p:cNvPr>
          <p:cNvSpPr>
            <a:spLocks noGrp="1"/>
          </p:cNvSpPr>
          <p:nvPr>
            <p:ph sz="quarter" idx="18"/>
          </p:nvPr>
        </p:nvSpPr>
        <p:spPr>
          <a:xfrm>
            <a:off x="5341990" y="2609850"/>
            <a:ext cx="2035200" cy="25908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1" name="Picture Placeholder 20">
            <a:extLst>
              <a:ext uri="{FF2B5EF4-FFF2-40B4-BE49-F238E27FC236}">
                <a16:creationId xmlns:a16="http://schemas.microsoft.com/office/drawing/2014/main" id="{651D0CBF-5A3C-4D3F-A148-70393C713FDF}"/>
              </a:ext>
            </a:extLst>
          </p:cNvPr>
          <p:cNvSpPr>
            <a:spLocks noGrp="1"/>
          </p:cNvSpPr>
          <p:nvPr>
            <p:ph type="pic" sz="quarter" idx="19"/>
          </p:nvPr>
        </p:nvSpPr>
        <p:spPr>
          <a:xfrm>
            <a:off x="5340403" y="5308600"/>
            <a:ext cx="2035200" cy="792163"/>
          </a:xfrm>
        </p:spPr>
        <p:txBody>
          <a:bodyPr tIns="0"/>
          <a:lstStyle>
            <a:lvl1pPr marL="0" indent="0" algn="ctr">
              <a:buNone/>
              <a:defRPr sz="1600"/>
            </a:lvl1pPr>
          </a:lstStyle>
          <a:p>
            <a:r>
              <a:rPr lang="en-US" noProof="0"/>
              <a:t>Click icon to add picture</a:t>
            </a:r>
          </a:p>
        </p:txBody>
      </p:sp>
      <p:sp>
        <p:nvSpPr>
          <p:cNvPr id="30" name="Text Placeholder 5">
            <a:extLst>
              <a:ext uri="{FF2B5EF4-FFF2-40B4-BE49-F238E27FC236}">
                <a16:creationId xmlns:a16="http://schemas.microsoft.com/office/drawing/2014/main" id="{DF9630D0-6DF3-4302-8F1F-AC29A02D02BC}"/>
              </a:ext>
            </a:extLst>
          </p:cNvPr>
          <p:cNvSpPr>
            <a:spLocks noGrp="1"/>
          </p:cNvSpPr>
          <p:nvPr>
            <p:ph type="body" sz="quarter" idx="20" hasCustomPrompt="1"/>
          </p:nvPr>
        </p:nvSpPr>
        <p:spPr>
          <a:xfrm>
            <a:off x="7623176" y="2177019"/>
            <a:ext cx="2035200" cy="342900"/>
          </a:xfrm>
          <a:solidFill>
            <a:srgbClr val="FBBC33"/>
          </a:solidFill>
        </p:spPr>
        <p:txBody>
          <a:bodyPr lIns="72000" tIns="0" rIns="72000" anchor="ctr"/>
          <a:lstStyle>
            <a:lvl1pPr marL="0" indent="0" algn="ctr">
              <a:spcBef>
                <a:spcPts val="0"/>
              </a:spcBef>
              <a:buFont typeface="Arial" panose="020B0604020202020204" pitchFamily="34" charset="0"/>
              <a:buNone/>
              <a:defRPr>
                <a:solidFill>
                  <a:schemeClr val="bg1"/>
                </a:solidFill>
              </a:defRPr>
            </a:lvl1pPr>
            <a:lvl2pPr marL="0" indent="0" algn="ctr">
              <a:spcBef>
                <a:spcPts val="0"/>
              </a:spcBef>
              <a:buFont typeface="Arial" panose="020B0604020202020204" pitchFamily="34" charset="0"/>
              <a:buNone/>
              <a:defRPr sz="1600">
                <a:solidFill>
                  <a:schemeClr val="bg1"/>
                </a:solidFill>
              </a:defRPr>
            </a:lvl2pPr>
            <a:lvl3pPr marL="0" indent="0" algn="ctr">
              <a:spcBef>
                <a:spcPts val="0"/>
              </a:spcBef>
              <a:buFont typeface="Arial" panose="020B0604020202020204" pitchFamily="34" charset="0"/>
              <a:buNone/>
              <a:defRPr>
                <a:solidFill>
                  <a:schemeClr val="bg1"/>
                </a:solidFill>
              </a:defRPr>
            </a:lvl3pPr>
            <a:lvl4pPr marL="0" indent="0" algn="ctr">
              <a:spcBef>
                <a:spcPts val="0"/>
              </a:spcBef>
              <a:buFont typeface="Arial" panose="020B0604020202020204" pitchFamily="34" charset="0"/>
              <a:buNone/>
              <a:defRPr>
                <a:solidFill>
                  <a:schemeClr val="bg1"/>
                </a:solidFill>
              </a:defRPr>
            </a:lvl4pPr>
            <a:lvl5pPr marL="0" indent="0" algn="ctr">
              <a:spcBef>
                <a:spcPts val="0"/>
              </a:spcBef>
              <a:buFont typeface="Arial" panose="020B0604020202020204" pitchFamily="34" charset="0"/>
              <a:buNone/>
              <a:defRPr>
                <a:solidFill>
                  <a:schemeClr val="bg1"/>
                </a:solidFill>
              </a:defRPr>
            </a:lvl5pPr>
          </a:lstStyle>
          <a:p>
            <a:pPr lvl="0"/>
            <a:r>
              <a:rPr lang="en-US" noProof="0" dirty="0"/>
              <a:t>Title</a:t>
            </a:r>
          </a:p>
        </p:txBody>
      </p:sp>
      <p:sp>
        <p:nvSpPr>
          <p:cNvPr id="23" name="Content Placeholder 22">
            <a:extLst>
              <a:ext uri="{FF2B5EF4-FFF2-40B4-BE49-F238E27FC236}">
                <a16:creationId xmlns:a16="http://schemas.microsoft.com/office/drawing/2014/main" id="{6EBC63A6-10D8-4CEC-80D2-40C32B44D6A8}"/>
              </a:ext>
            </a:extLst>
          </p:cNvPr>
          <p:cNvSpPr>
            <a:spLocks noGrp="1"/>
          </p:cNvSpPr>
          <p:nvPr>
            <p:ph sz="quarter" idx="21"/>
          </p:nvPr>
        </p:nvSpPr>
        <p:spPr>
          <a:xfrm>
            <a:off x="7616825" y="2609850"/>
            <a:ext cx="2035200" cy="25908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6" name="Picture Placeholder 25">
            <a:extLst>
              <a:ext uri="{FF2B5EF4-FFF2-40B4-BE49-F238E27FC236}">
                <a16:creationId xmlns:a16="http://schemas.microsoft.com/office/drawing/2014/main" id="{44E6DF0B-B020-4DC3-A3E4-388A77195891}"/>
              </a:ext>
            </a:extLst>
          </p:cNvPr>
          <p:cNvSpPr>
            <a:spLocks noGrp="1"/>
          </p:cNvSpPr>
          <p:nvPr>
            <p:ph type="pic" sz="quarter" idx="22"/>
          </p:nvPr>
        </p:nvSpPr>
        <p:spPr>
          <a:xfrm>
            <a:off x="7623175" y="5308600"/>
            <a:ext cx="2035200" cy="792163"/>
          </a:xfrm>
        </p:spPr>
        <p:txBody>
          <a:bodyPr tIns="0"/>
          <a:lstStyle>
            <a:lvl1pPr marL="0" indent="0" algn="ctr">
              <a:buNone/>
              <a:defRPr sz="1600"/>
            </a:lvl1pPr>
          </a:lstStyle>
          <a:p>
            <a:r>
              <a:rPr lang="en-US" noProof="0"/>
              <a:t>Click icon to add picture</a:t>
            </a:r>
          </a:p>
        </p:txBody>
      </p:sp>
      <p:sp>
        <p:nvSpPr>
          <p:cNvPr id="35" name="Text Placeholder 5">
            <a:extLst>
              <a:ext uri="{FF2B5EF4-FFF2-40B4-BE49-F238E27FC236}">
                <a16:creationId xmlns:a16="http://schemas.microsoft.com/office/drawing/2014/main" id="{40D0C539-FE82-45F2-ADE5-03FD735462CB}"/>
              </a:ext>
            </a:extLst>
          </p:cNvPr>
          <p:cNvSpPr>
            <a:spLocks noGrp="1"/>
          </p:cNvSpPr>
          <p:nvPr>
            <p:ph type="body" sz="quarter" idx="23" hasCustomPrompt="1"/>
          </p:nvPr>
        </p:nvSpPr>
        <p:spPr>
          <a:xfrm>
            <a:off x="9906001" y="2159000"/>
            <a:ext cx="2035200" cy="342900"/>
          </a:xfrm>
          <a:solidFill>
            <a:srgbClr val="6C6460"/>
          </a:solidFill>
        </p:spPr>
        <p:txBody>
          <a:bodyPr lIns="72000" rIns="72000" anchor="ctr"/>
          <a:lstStyle>
            <a:lvl1pPr marL="0" indent="0" algn="ctr">
              <a:spcBef>
                <a:spcPts val="0"/>
              </a:spcBef>
              <a:buFont typeface="Arial" panose="020B0604020202020204" pitchFamily="34" charset="0"/>
              <a:buNone/>
              <a:defRPr>
                <a:solidFill>
                  <a:schemeClr val="bg1"/>
                </a:solidFill>
              </a:defRPr>
            </a:lvl1pPr>
            <a:lvl2pPr marL="0" indent="0" algn="ctr">
              <a:spcBef>
                <a:spcPts val="0"/>
              </a:spcBef>
              <a:buFont typeface="Arial" panose="020B0604020202020204" pitchFamily="34" charset="0"/>
              <a:buNone/>
              <a:defRPr sz="1600">
                <a:solidFill>
                  <a:schemeClr val="bg1"/>
                </a:solidFill>
              </a:defRPr>
            </a:lvl2pPr>
            <a:lvl3pPr marL="0" indent="0" algn="ctr">
              <a:spcBef>
                <a:spcPts val="0"/>
              </a:spcBef>
              <a:buFont typeface="Arial" panose="020B0604020202020204" pitchFamily="34" charset="0"/>
              <a:buNone/>
              <a:defRPr>
                <a:solidFill>
                  <a:schemeClr val="bg1"/>
                </a:solidFill>
              </a:defRPr>
            </a:lvl3pPr>
            <a:lvl4pPr marL="0" indent="0" algn="ctr">
              <a:spcBef>
                <a:spcPts val="0"/>
              </a:spcBef>
              <a:buFont typeface="Arial" panose="020B0604020202020204" pitchFamily="34" charset="0"/>
              <a:buNone/>
              <a:defRPr>
                <a:solidFill>
                  <a:schemeClr val="bg1"/>
                </a:solidFill>
              </a:defRPr>
            </a:lvl4pPr>
            <a:lvl5pPr marL="0" indent="0" algn="ctr">
              <a:spcBef>
                <a:spcPts val="0"/>
              </a:spcBef>
              <a:buFont typeface="Arial" panose="020B0604020202020204" pitchFamily="34" charset="0"/>
              <a:buNone/>
              <a:defRPr>
                <a:solidFill>
                  <a:schemeClr val="bg1"/>
                </a:solidFill>
              </a:defRPr>
            </a:lvl5pPr>
          </a:lstStyle>
          <a:p>
            <a:pPr lvl="0"/>
            <a:r>
              <a:rPr lang="en-US" noProof="0" dirty="0"/>
              <a:t>Title</a:t>
            </a:r>
          </a:p>
        </p:txBody>
      </p:sp>
      <p:sp>
        <p:nvSpPr>
          <p:cNvPr id="28" name="Content Placeholder 27">
            <a:extLst>
              <a:ext uri="{FF2B5EF4-FFF2-40B4-BE49-F238E27FC236}">
                <a16:creationId xmlns:a16="http://schemas.microsoft.com/office/drawing/2014/main" id="{281A0A00-A3DD-4D83-BFFD-52096D211464}"/>
              </a:ext>
            </a:extLst>
          </p:cNvPr>
          <p:cNvSpPr>
            <a:spLocks noGrp="1"/>
          </p:cNvSpPr>
          <p:nvPr>
            <p:ph sz="quarter" idx="24"/>
          </p:nvPr>
        </p:nvSpPr>
        <p:spPr>
          <a:xfrm>
            <a:off x="9913939" y="2609850"/>
            <a:ext cx="2035200" cy="25908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1" name="Picture Placeholder 30">
            <a:extLst>
              <a:ext uri="{FF2B5EF4-FFF2-40B4-BE49-F238E27FC236}">
                <a16:creationId xmlns:a16="http://schemas.microsoft.com/office/drawing/2014/main" id="{4A3E8C3E-64C8-40F2-92EE-38E33E0803CA}"/>
              </a:ext>
            </a:extLst>
          </p:cNvPr>
          <p:cNvSpPr>
            <a:spLocks noGrp="1"/>
          </p:cNvSpPr>
          <p:nvPr>
            <p:ph type="pic" sz="quarter" idx="25"/>
          </p:nvPr>
        </p:nvSpPr>
        <p:spPr>
          <a:xfrm>
            <a:off x="9906001" y="5308600"/>
            <a:ext cx="2035200" cy="792163"/>
          </a:xfrm>
        </p:spPr>
        <p:txBody>
          <a:bodyPr tIns="0"/>
          <a:lstStyle>
            <a:lvl1pPr marL="0" indent="0" algn="ctr">
              <a:buNone/>
              <a:defRPr sz="1600"/>
            </a:lvl1pPr>
          </a:lstStyle>
          <a:p>
            <a:r>
              <a:rPr lang="en-US" noProof="0"/>
              <a:t>Click icon to add picture</a:t>
            </a:r>
          </a:p>
        </p:txBody>
      </p:sp>
    </p:spTree>
    <p:extLst>
      <p:ext uri="{BB962C8B-B14F-4D97-AF65-F5344CB8AC3E}">
        <p14:creationId xmlns:p14="http://schemas.microsoft.com/office/powerpoint/2010/main" val="3240530294"/>
      </p:ext>
    </p:extLst>
  </p:cSld>
  <p:clrMapOvr>
    <a:masterClrMapping/>
  </p:clrMapOvr>
  <p:extLst>
    <p:ext uri="{DCECCB84-F9BA-43D5-87BE-67443E8EF086}">
      <p15:sldGuideLst xmlns:p15="http://schemas.microsoft.com/office/powerpoint/2012/main">
        <p15:guide id="1" orient="horz" pos="277" userDrawn="1">
          <p15:clr>
            <a:srgbClr val="717275"/>
          </p15:clr>
        </p15:guide>
        <p15:guide id="2" orient="horz" pos="795" userDrawn="1">
          <p15:clr>
            <a:srgbClr val="717275"/>
          </p15:clr>
        </p15:guide>
        <p15:guide id="3" orient="horz" pos="1360" userDrawn="1">
          <p15:clr>
            <a:srgbClr val="FF96FF"/>
          </p15:clr>
        </p15:guide>
        <p15:guide id="4" orient="horz" pos="3843" userDrawn="1">
          <p15:clr>
            <a:srgbClr val="FF96FF"/>
          </p15:clr>
        </p15:guide>
        <p15:guide id="5" pos="476" userDrawn="1">
          <p15:clr>
            <a:srgbClr val="FF96FF"/>
          </p15:clr>
        </p15:guide>
        <p15:guide id="6" pos="1758" userDrawn="1">
          <p15:clr>
            <a:srgbClr val="FF96FF"/>
          </p15:clr>
        </p15:guide>
        <p15:guide id="7" pos="1916" userDrawn="1">
          <p15:clr>
            <a:srgbClr val="FF96FF"/>
          </p15:clr>
        </p15:guide>
        <p15:guide id="8" pos="3198" userDrawn="1">
          <p15:clr>
            <a:srgbClr val="FF96FF"/>
          </p15:clr>
        </p15:guide>
        <p15:guide id="9" pos="3357" userDrawn="1">
          <p15:clr>
            <a:srgbClr val="FF96FF"/>
          </p15:clr>
        </p15:guide>
        <p15:guide id="10" pos="4639" userDrawn="1">
          <p15:clr>
            <a:srgbClr val="FF96FF"/>
          </p15:clr>
        </p15:guide>
        <p15:guide id="11" pos="4798" userDrawn="1">
          <p15:clr>
            <a:srgbClr val="FF96FF"/>
          </p15:clr>
        </p15:guide>
        <p15:guide id="12" pos="6080" userDrawn="1">
          <p15:clr>
            <a:srgbClr val="FF96FF"/>
          </p15:clr>
        </p15:guide>
        <p15:guide id="13" pos="6239" userDrawn="1">
          <p15:clr>
            <a:srgbClr val="FF96FF"/>
          </p15:clr>
        </p15:guide>
        <p15:guide id="14" pos="7521" userDrawn="1">
          <p15:clr>
            <a:srgbClr val="FF96FF"/>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ox Header Only">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2619B27-03EA-489A-B1C5-CB3D5B3F79CB}"/>
              </a:ext>
            </a:extLst>
          </p:cNvPr>
          <p:cNvSpPr>
            <a:spLocks noGrp="1"/>
          </p:cNvSpPr>
          <p:nvPr>
            <p:ph type="sldNum" sz="quarter" idx="10"/>
          </p:nvPr>
        </p:nvSpPr>
        <p:spPr/>
        <p:txBody>
          <a:bodyPr/>
          <a:lstStyle/>
          <a:p>
            <a:fld id="{9091399C-B5EF-49C7-B81A-539AE2F27BD0}" type="slidenum">
              <a:rPr lang="en-US" noProof="0" smtClean="0"/>
              <a:pPr/>
              <a:t>‹#›</a:t>
            </a:fld>
            <a:endParaRPr lang="en-US" noProof="0" dirty="0"/>
          </a:p>
        </p:txBody>
      </p:sp>
      <p:sp>
        <p:nvSpPr>
          <p:cNvPr id="4" name="Guides" hidden="1">
            <a:extLst>
              <a:ext uri="{FF2B5EF4-FFF2-40B4-BE49-F238E27FC236}">
                <a16:creationId xmlns:a16="http://schemas.microsoft.com/office/drawing/2014/main" id="{84D31DE4-3D79-4537-827A-488910F153E9}"/>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2" name="Title 1">
            <a:extLst>
              <a:ext uri="{FF2B5EF4-FFF2-40B4-BE49-F238E27FC236}">
                <a16:creationId xmlns:a16="http://schemas.microsoft.com/office/drawing/2014/main" id="{6542BC65-E550-4230-8E32-D615F3DC5F33}"/>
              </a:ext>
            </a:extLst>
          </p:cNvPr>
          <p:cNvSpPr>
            <a:spLocks noGrp="1"/>
          </p:cNvSpPr>
          <p:nvPr>
            <p:ph type="title"/>
          </p:nvPr>
        </p:nvSpPr>
        <p:spPr>
          <a:xfrm>
            <a:off x="0" y="719138"/>
            <a:ext cx="6096000" cy="1260000"/>
          </a:xfrm>
          <a:solidFill>
            <a:srgbClr val="007383">
              <a:alpha val="90000"/>
            </a:srgbClr>
          </a:solidFill>
        </p:spPr>
        <p:txBody>
          <a:bodyPr lIns="756000" anchor="ctr" anchorCtr="0">
            <a:noAutofit/>
          </a:bodyPr>
          <a:lstStyle>
            <a:lvl1pPr>
              <a:defRPr>
                <a:solidFill>
                  <a:schemeClr val="bg1"/>
                </a:solidFill>
              </a:defRPr>
            </a:lvl1pPr>
          </a:lstStyle>
          <a:p>
            <a:r>
              <a:rPr lang="en-US" noProof="0"/>
              <a:t>Click to edit Master title style</a:t>
            </a:r>
            <a:endParaRPr lang="en-US" noProof="0" dirty="0"/>
          </a:p>
        </p:txBody>
      </p:sp>
    </p:spTree>
    <p:extLst>
      <p:ext uri="{BB962C8B-B14F-4D97-AF65-F5344CB8AC3E}">
        <p14:creationId xmlns:p14="http://schemas.microsoft.com/office/powerpoint/2010/main" val="3542843543"/>
      </p:ext>
    </p:extLst>
  </p:cSld>
  <p:clrMapOvr>
    <a:masterClrMapping/>
  </p:clrMapOvr>
  <p:extLst>
    <p:ext uri="{DCECCB84-F9BA-43D5-87BE-67443E8EF086}">
      <p15:sldGuideLst xmlns:p15="http://schemas.microsoft.com/office/powerpoint/2012/main">
        <p15:guide id="1" orient="horz" pos="453" userDrawn="1">
          <p15:clr>
            <a:srgbClr val="717275"/>
          </p15:clr>
        </p15:guide>
        <p15:guide id="3" orient="horz" pos="1360" userDrawn="1">
          <p15:clr>
            <a:srgbClr val="FF96FF"/>
          </p15:clr>
        </p15:guide>
        <p15:guide id="6" orient="horz" pos="3843" userDrawn="1">
          <p15:clr>
            <a:srgbClr val="FF96FF"/>
          </p15:clr>
        </p15:guide>
        <p15:guide id="7" pos="476" userDrawn="1">
          <p15:clr>
            <a:srgbClr val="FF96FF"/>
          </p15:clr>
        </p15:guide>
        <p15:guide id="10" pos="7521" userDrawn="1">
          <p15:clr>
            <a:srgbClr val="FF96FF"/>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ne Content">
    <p:spTree>
      <p:nvGrpSpPr>
        <p:cNvPr id="1" name=""/>
        <p:cNvGrpSpPr/>
        <p:nvPr/>
      </p:nvGrpSpPr>
      <p:grpSpPr>
        <a:xfrm>
          <a:off x="0" y="0"/>
          <a:ext cx="0" cy="0"/>
          <a:chOff x="0" y="0"/>
          <a:chExt cx="0" cy="0"/>
        </a:xfrm>
      </p:grpSpPr>
      <p:sp>
        <p:nvSpPr>
          <p:cNvPr id="13" name="Text Placeholder 6">
            <a:extLst>
              <a:ext uri="{FF2B5EF4-FFF2-40B4-BE49-F238E27FC236}">
                <a16:creationId xmlns:a16="http://schemas.microsoft.com/office/drawing/2014/main" id="{E3F28EA0-50C3-41C4-8BA5-B5CA28E6FEFE}"/>
              </a:ext>
            </a:extLst>
          </p:cNvPr>
          <p:cNvSpPr>
            <a:spLocks noGrp="1"/>
          </p:cNvSpPr>
          <p:nvPr>
            <p:ph type="body" sz="quarter" idx="19" hasCustomPrompt="1"/>
          </p:nvPr>
        </p:nvSpPr>
        <p:spPr>
          <a:xfrm>
            <a:off x="0" y="1440000"/>
            <a:ext cx="12193200" cy="4660763"/>
          </a:xfrm>
          <a:solidFill>
            <a:schemeClr val="bg2"/>
          </a:solidFill>
        </p:spPr>
        <p:txBody>
          <a:bodyPr/>
          <a:lstStyle>
            <a:lvl1pPr marL="0" indent="0">
              <a:buNone/>
              <a:defRPr/>
            </a:lvl1pPr>
          </a:lstStyle>
          <a:p>
            <a:pPr lvl="0"/>
            <a:r>
              <a:rPr lang="en-US" noProof="0" dirty="0"/>
              <a:t> </a:t>
            </a:r>
          </a:p>
        </p:txBody>
      </p:sp>
      <p:sp>
        <p:nvSpPr>
          <p:cNvPr id="14" name="Text Placeholder 9">
            <a:extLst>
              <a:ext uri="{FF2B5EF4-FFF2-40B4-BE49-F238E27FC236}">
                <a16:creationId xmlns:a16="http://schemas.microsoft.com/office/drawing/2014/main" id="{00C1D73B-DA24-4465-8AD7-902AD881A8FD}"/>
              </a:ext>
            </a:extLst>
          </p:cNvPr>
          <p:cNvSpPr>
            <a:spLocks noGrp="1"/>
          </p:cNvSpPr>
          <p:nvPr>
            <p:ph type="body" sz="quarter" idx="20" hasCustomPrompt="1"/>
          </p:nvPr>
        </p:nvSpPr>
        <p:spPr>
          <a:xfrm>
            <a:off x="755650" y="5487988"/>
            <a:ext cx="11172825" cy="612775"/>
          </a:xfrm>
          <a:solidFill>
            <a:srgbClr val="877E79"/>
          </a:solidFill>
        </p:spPr>
        <p:txBody>
          <a:bodyPr anchor="ctr" anchorCtr="0"/>
          <a:lstStyle>
            <a:lvl1pPr marL="0" indent="0" algn="ctr">
              <a:buNone/>
              <a:defRPr sz="1800">
                <a:solidFill>
                  <a:schemeClr val="bg1"/>
                </a:solidFill>
              </a:defRPr>
            </a:lvl1pPr>
            <a:lvl2pPr marL="0" indent="0" algn="ctr">
              <a:buNone/>
              <a:defRPr>
                <a:solidFill>
                  <a:schemeClr val="bg1"/>
                </a:solidFill>
              </a:defRPr>
            </a:lvl2pPr>
            <a:lvl3pPr marL="0" indent="0">
              <a:buNone/>
              <a:defRPr>
                <a:solidFill>
                  <a:schemeClr val="bg1"/>
                </a:solidFill>
              </a:defRPr>
            </a:lvl3pPr>
            <a:lvl4pPr marL="252000" indent="0">
              <a:buNone/>
              <a:defRPr>
                <a:solidFill>
                  <a:schemeClr val="bg1"/>
                </a:solidFill>
              </a:defRPr>
            </a:lvl4pPr>
            <a:lvl5pPr marL="504000" indent="0">
              <a:buNone/>
              <a:defRPr>
                <a:solidFill>
                  <a:schemeClr val="bg1"/>
                </a:solidFill>
              </a:defRPr>
            </a:lvl5pPr>
          </a:lstStyle>
          <a:p>
            <a:pPr lvl="0"/>
            <a:r>
              <a:rPr lang="en-US" noProof="0" dirty="0"/>
              <a:t>Click to add text or remove box if not needed</a:t>
            </a:r>
          </a:p>
        </p:txBody>
      </p:sp>
      <p:sp>
        <p:nvSpPr>
          <p:cNvPr id="3" name="Slide Number Placeholder 2">
            <a:extLst>
              <a:ext uri="{FF2B5EF4-FFF2-40B4-BE49-F238E27FC236}">
                <a16:creationId xmlns:a16="http://schemas.microsoft.com/office/drawing/2014/main" id="{12619B27-03EA-489A-B1C5-CB3D5B3F79CB}"/>
              </a:ext>
            </a:extLst>
          </p:cNvPr>
          <p:cNvSpPr>
            <a:spLocks noGrp="1"/>
          </p:cNvSpPr>
          <p:nvPr>
            <p:ph type="sldNum" sz="quarter" idx="10"/>
          </p:nvPr>
        </p:nvSpPr>
        <p:spPr/>
        <p:txBody>
          <a:bodyPr/>
          <a:lstStyle/>
          <a:p>
            <a:fld id="{9091399C-B5EF-49C7-B81A-539AE2F27BD0}" type="slidenum">
              <a:rPr lang="en-US" noProof="0" smtClean="0"/>
              <a:pPr/>
              <a:t>‹#›</a:t>
            </a:fld>
            <a:endParaRPr lang="en-US" noProof="0" dirty="0"/>
          </a:p>
        </p:txBody>
      </p:sp>
      <p:sp>
        <p:nvSpPr>
          <p:cNvPr id="4" name="Guides" hidden="1">
            <a:extLst>
              <a:ext uri="{FF2B5EF4-FFF2-40B4-BE49-F238E27FC236}">
                <a16:creationId xmlns:a16="http://schemas.microsoft.com/office/drawing/2014/main" id="{84D31DE4-3D79-4537-827A-488910F153E9}"/>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12" name="Content Placeholder 11">
            <a:extLst>
              <a:ext uri="{FF2B5EF4-FFF2-40B4-BE49-F238E27FC236}">
                <a16:creationId xmlns:a16="http://schemas.microsoft.com/office/drawing/2014/main" id="{30953246-894E-4AFF-8DBA-055A88ABC552}"/>
              </a:ext>
            </a:extLst>
          </p:cNvPr>
          <p:cNvSpPr>
            <a:spLocks noGrp="1"/>
          </p:cNvSpPr>
          <p:nvPr>
            <p:ph sz="quarter" idx="17" hasCustomPrompt="1"/>
          </p:nvPr>
        </p:nvSpPr>
        <p:spPr>
          <a:xfrm>
            <a:off x="755649" y="1618262"/>
            <a:ext cx="11184000" cy="3609760"/>
          </a:xfrm>
        </p:spPr>
        <p:txBody>
          <a:bodyPr tIns="0"/>
          <a:lstStyle/>
          <a:p>
            <a:pPr lvl="0"/>
            <a:r>
              <a:rPr lang="en-US" noProof="0" dirty="0"/>
              <a:t>Click to add text or click on icon required</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Title 5">
            <a:extLst>
              <a:ext uri="{FF2B5EF4-FFF2-40B4-BE49-F238E27FC236}">
                <a16:creationId xmlns:a16="http://schemas.microsoft.com/office/drawing/2014/main" id="{55428F21-D19F-4753-B8DE-F5385E934FBB}"/>
              </a:ext>
            </a:extLst>
          </p:cNvPr>
          <p:cNvSpPr>
            <a:spLocks noGrp="1"/>
          </p:cNvSpPr>
          <p:nvPr>
            <p:ph type="title"/>
          </p:nvPr>
        </p:nvSpPr>
        <p:spPr/>
        <p:txBody>
          <a:bodyPr/>
          <a:lstStyle/>
          <a:p>
            <a:r>
              <a:rPr lang="en-US" noProof="0"/>
              <a:t>Click to edit Master title style</a:t>
            </a:r>
            <a:endParaRPr lang="en-US" noProof="0" dirty="0"/>
          </a:p>
        </p:txBody>
      </p:sp>
    </p:spTree>
    <p:extLst>
      <p:ext uri="{BB962C8B-B14F-4D97-AF65-F5344CB8AC3E}">
        <p14:creationId xmlns:p14="http://schemas.microsoft.com/office/powerpoint/2010/main" val="536736991"/>
      </p:ext>
    </p:extLst>
  </p:cSld>
  <p:clrMapOvr>
    <a:masterClrMapping/>
  </p:clrMapOvr>
  <p:extLst>
    <p:ext uri="{DCECCB84-F9BA-43D5-87BE-67443E8EF086}">
      <p15:sldGuideLst xmlns:p15="http://schemas.microsoft.com/office/powerpoint/2012/main">
        <p15:guide id="1" orient="horz" pos="278" userDrawn="1">
          <p15:clr>
            <a:srgbClr val="717275"/>
          </p15:clr>
        </p15:guide>
        <p15:guide id="2" orient="horz" pos="799" userDrawn="1">
          <p15:clr>
            <a:srgbClr val="717275"/>
          </p15:clr>
        </p15:guide>
        <p15:guide id="3" orient="horz" pos="1020" userDrawn="1">
          <p15:clr>
            <a:srgbClr val="FF96FF"/>
          </p15:clr>
        </p15:guide>
        <p15:guide id="4" orient="horz" pos="3843" userDrawn="1">
          <p15:clr>
            <a:srgbClr val="FF96FF"/>
          </p15:clr>
        </p15:guide>
        <p15:guide id="5" pos="476" userDrawn="1">
          <p15:clr>
            <a:srgbClr val="FF96FF"/>
          </p15:clr>
        </p15:guide>
        <p15:guide id="6" pos="7521" userDrawn="1">
          <p15:clr>
            <a:srgbClr val="FF96FF"/>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0" name="Text Placeholder 6">
            <a:extLst>
              <a:ext uri="{FF2B5EF4-FFF2-40B4-BE49-F238E27FC236}">
                <a16:creationId xmlns:a16="http://schemas.microsoft.com/office/drawing/2014/main" id="{EB82F792-4C85-44AE-8D3E-218A3F1D036E}"/>
              </a:ext>
            </a:extLst>
          </p:cNvPr>
          <p:cNvSpPr>
            <a:spLocks noGrp="1"/>
          </p:cNvSpPr>
          <p:nvPr>
            <p:ph type="body" sz="quarter" idx="20" hasCustomPrompt="1"/>
          </p:nvPr>
        </p:nvSpPr>
        <p:spPr>
          <a:xfrm>
            <a:off x="0" y="1440000"/>
            <a:ext cx="12193200" cy="4660763"/>
          </a:xfrm>
          <a:solidFill>
            <a:schemeClr val="bg2"/>
          </a:solidFill>
        </p:spPr>
        <p:txBody>
          <a:bodyPr/>
          <a:lstStyle>
            <a:lvl1pPr marL="0" indent="0">
              <a:buNone/>
              <a:defRPr/>
            </a:lvl1pPr>
          </a:lstStyle>
          <a:p>
            <a:pPr lvl="0"/>
            <a:r>
              <a:rPr lang="en-US" noProof="0" dirty="0"/>
              <a:t> </a:t>
            </a:r>
          </a:p>
        </p:txBody>
      </p:sp>
      <p:sp>
        <p:nvSpPr>
          <p:cNvPr id="13" name="Text Placeholder 9">
            <a:extLst>
              <a:ext uri="{FF2B5EF4-FFF2-40B4-BE49-F238E27FC236}">
                <a16:creationId xmlns:a16="http://schemas.microsoft.com/office/drawing/2014/main" id="{6F883360-7F23-4C19-A522-86C528840AB0}"/>
              </a:ext>
            </a:extLst>
          </p:cNvPr>
          <p:cNvSpPr>
            <a:spLocks noGrp="1"/>
          </p:cNvSpPr>
          <p:nvPr>
            <p:ph type="body" sz="quarter" idx="21" hasCustomPrompt="1"/>
          </p:nvPr>
        </p:nvSpPr>
        <p:spPr>
          <a:xfrm>
            <a:off x="755650" y="5487988"/>
            <a:ext cx="11172825" cy="612775"/>
          </a:xfrm>
          <a:solidFill>
            <a:srgbClr val="877E79"/>
          </a:solidFill>
        </p:spPr>
        <p:txBody>
          <a:bodyPr anchor="ctr" anchorCtr="0"/>
          <a:lstStyle>
            <a:lvl1pPr marL="0" indent="0" algn="ctr">
              <a:buNone/>
              <a:defRPr sz="1800">
                <a:solidFill>
                  <a:schemeClr val="bg1"/>
                </a:solidFill>
              </a:defRPr>
            </a:lvl1pPr>
            <a:lvl2pPr marL="0" indent="0" algn="ctr">
              <a:buNone/>
              <a:defRPr>
                <a:solidFill>
                  <a:schemeClr val="bg1"/>
                </a:solidFill>
              </a:defRPr>
            </a:lvl2pPr>
            <a:lvl3pPr marL="0" indent="0">
              <a:buNone/>
              <a:defRPr>
                <a:solidFill>
                  <a:schemeClr val="bg1"/>
                </a:solidFill>
              </a:defRPr>
            </a:lvl3pPr>
            <a:lvl4pPr marL="252000" indent="0">
              <a:buNone/>
              <a:defRPr>
                <a:solidFill>
                  <a:schemeClr val="bg1"/>
                </a:solidFill>
              </a:defRPr>
            </a:lvl4pPr>
            <a:lvl5pPr marL="504000" indent="0">
              <a:buNone/>
              <a:defRPr>
                <a:solidFill>
                  <a:schemeClr val="bg1"/>
                </a:solidFill>
              </a:defRPr>
            </a:lvl5pPr>
          </a:lstStyle>
          <a:p>
            <a:pPr lvl="0"/>
            <a:r>
              <a:rPr lang="en-US" noProof="0" dirty="0"/>
              <a:t>Click to add text or remove box if not needed</a:t>
            </a:r>
          </a:p>
        </p:txBody>
      </p:sp>
      <p:sp>
        <p:nvSpPr>
          <p:cNvPr id="3" name="Slide Number Placeholder 2">
            <a:extLst>
              <a:ext uri="{FF2B5EF4-FFF2-40B4-BE49-F238E27FC236}">
                <a16:creationId xmlns:a16="http://schemas.microsoft.com/office/drawing/2014/main" id="{12619B27-03EA-489A-B1C5-CB3D5B3F79CB}"/>
              </a:ext>
            </a:extLst>
          </p:cNvPr>
          <p:cNvSpPr>
            <a:spLocks noGrp="1"/>
          </p:cNvSpPr>
          <p:nvPr>
            <p:ph type="sldNum" sz="quarter" idx="10"/>
          </p:nvPr>
        </p:nvSpPr>
        <p:spPr/>
        <p:txBody>
          <a:bodyPr/>
          <a:lstStyle/>
          <a:p>
            <a:fld id="{9091399C-B5EF-49C7-B81A-539AE2F27BD0}" type="slidenum">
              <a:rPr lang="en-US" noProof="0" smtClean="0"/>
              <a:pPr/>
              <a:t>‹#›</a:t>
            </a:fld>
            <a:endParaRPr lang="en-US" noProof="0" dirty="0"/>
          </a:p>
        </p:txBody>
      </p:sp>
      <p:sp>
        <p:nvSpPr>
          <p:cNvPr id="4" name="Guides" hidden="1">
            <a:extLst>
              <a:ext uri="{FF2B5EF4-FFF2-40B4-BE49-F238E27FC236}">
                <a16:creationId xmlns:a16="http://schemas.microsoft.com/office/drawing/2014/main" id="{84D31DE4-3D79-4537-827A-488910F153E9}"/>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9" name="Content Placeholder 11">
            <a:extLst>
              <a:ext uri="{FF2B5EF4-FFF2-40B4-BE49-F238E27FC236}">
                <a16:creationId xmlns:a16="http://schemas.microsoft.com/office/drawing/2014/main" id="{04411D71-2260-47AF-A67B-EFA74D9D6B12}"/>
              </a:ext>
            </a:extLst>
          </p:cNvPr>
          <p:cNvSpPr>
            <a:spLocks noGrp="1"/>
          </p:cNvSpPr>
          <p:nvPr>
            <p:ph sz="quarter" idx="17" hasCustomPrompt="1"/>
          </p:nvPr>
        </p:nvSpPr>
        <p:spPr>
          <a:xfrm>
            <a:off x="756001" y="1620001"/>
            <a:ext cx="5340000" cy="3609760"/>
          </a:xfrm>
        </p:spPr>
        <p:txBody>
          <a:bodyPr tIns="0"/>
          <a:lstStyle/>
          <a:p>
            <a:pPr lvl="0"/>
            <a:r>
              <a:rPr lang="en-US" noProof="0" dirty="0"/>
              <a:t>Click to add text or click on icon required</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2" name="Content Placeholder 11">
            <a:extLst>
              <a:ext uri="{FF2B5EF4-FFF2-40B4-BE49-F238E27FC236}">
                <a16:creationId xmlns:a16="http://schemas.microsoft.com/office/drawing/2014/main" id="{27095559-5A5B-499E-AC2F-1976600FAEC3}"/>
              </a:ext>
            </a:extLst>
          </p:cNvPr>
          <p:cNvSpPr>
            <a:spLocks noGrp="1"/>
          </p:cNvSpPr>
          <p:nvPr>
            <p:ph sz="quarter" idx="19" hasCustomPrompt="1"/>
          </p:nvPr>
        </p:nvSpPr>
        <p:spPr>
          <a:xfrm>
            <a:off x="6599999" y="1620001"/>
            <a:ext cx="5340000" cy="3609760"/>
          </a:xfrm>
        </p:spPr>
        <p:txBody>
          <a:bodyPr tIns="0"/>
          <a:lstStyle/>
          <a:p>
            <a:pPr lvl="0"/>
            <a:r>
              <a:rPr lang="en-US" noProof="0" dirty="0"/>
              <a:t>Click to add text or click on icon required</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Title 5">
            <a:extLst>
              <a:ext uri="{FF2B5EF4-FFF2-40B4-BE49-F238E27FC236}">
                <a16:creationId xmlns:a16="http://schemas.microsoft.com/office/drawing/2014/main" id="{E9D1316E-A663-4C4A-9403-C7E85C3249FE}"/>
              </a:ext>
            </a:extLst>
          </p:cNvPr>
          <p:cNvSpPr>
            <a:spLocks noGrp="1"/>
          </p:cNvSpPr>
          <p:nvPr>
            <p:ph type="title"/>
          </p:nvPr>
        </p:nvSpPr>
        <p:spPr/>
        <p:txBody>
          <a:bodyPr/>
          <a:lstStyle/>
          <a:p>
            <a:r>
              <a:rPr lang="en-US" noProof="0"/>
              <a:t>Click to edit Master title style</a:t>
            </a:r>
            <a:endParaRPr lang="en-US" noProof="0" dirty="0"/>
          </a:p>
        </p:txBody>
      </p:sp>
    </p:spTree>
    <p:extLst>
      <p:ext uri="{BB962C8B-B14F-4D97-AF65-F5344CB8AC3E}">
        <p14:creationId xmlns:p14="http://schemas.microsoft.com/office/powerpoint/2010/main" val="2271219001"/>
      </p:ext>
    </p:extLst>
  </p:cSld>
  <p:clrMapOvr>
    <a:masterClrMapping/>
  </p:clrMapOvr>
  <p:extLst>
    <p:ext uri="{DCECCB84-F9BA-43D5-87BE-67443E8EF086}">
      <p15:sldGuideLst xmlns:p15="http://schemas.microsoft.com/office/powerpoint/2012/main">
        <p15:guide id="1" orient="horz" pos="278" userDrawn="1">
          <p15:clr>
            <a:srgbClr val="717275"/>
          </p15:clr>
        </p15:guide>
        <p15:guide id="2" orient="horz" pos="799" userDrawn="1">
          <p15:clr>
            <a:srgbClr val="717275"/>
          </p15:clr>
        </p15:guide>
        <p15:guide id="3" orient="horz" pos="1020" userDrawn="1">
          <p15:clr>
            <a:srgbClr val="FF96FF"/>
          </p15:clr>
        </p15:guide>
        <p15:guide id="4" orient="horz" pos="3843" userDrawn="1">
          <p15:clr>
            <a:srgbClr val="FF96FF"/>
          </p15:clr>
        </p15:guide>
        <p15:guide id="5" pos="476" userDrawn="1">
          <p15:clr>
            <a:srgbClr val="FF96FF"/>
          </p15:clr>
        </p15:guide>
        <p15:guide id="6" pos="3840" userDrawn="1">
          <p15:clr>
            <a:srgbClr val="FF96FF"/>
          </p15:clr>
        </p15:guide>
        <p15:guide id="7" pos="4157" userDrawn="1">
          <p15:clr>
            <a:srgbClr val="FF96FF"/>
          </p15:clr>
        </p15:guide>
        <p15:guide id="8" pos="7521" userDrawn="1">
          <p15:clr>
            <a:srgbClr val="FF96FF"/>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12" name="Text Placeholder 6">
            <a:extLst>
              <a:ext uri="{FF2B5EF4-FFF2-40B4-BE49-F238E27FC236}">
                <a16:creationId xmlns:a16="http://schemas.microsoft.com/office/drawing/2014/main" id="{5FFAB743-17D7-490F-8011-022CB6FA005B}"/>
              </a:ext>
            </a:extLst>
          </p:cNvPr>
          <p:cNvSpPr>
            <a:spLocks noGrp="1"/>
          </p:cNvSpPr>
          <p:nvPr>
            <p:ph type="body" sz="quarter" idx="20" hasCustomPrompt="1"/>
          </p:nvPr>
        </p:nvSpPr>
        <p:spPr>
          <a:xfrm>
            <a:off x="0" y="1440000"/>
            <a:ext cx="12193200" cy="4660763"/>
          </a:xfrm>
          <a:solidFill>
            <a:schemeClr val="bg2"/>
          </a:solidFill>
        </p:spPr>
        <p:txBody>
          <a:bodyPr/>
          <a:lstStyle>
            <a:lvl1pPr marL="0" indent="0">
              <a:buNone/>
              <a:defRPr/>
            </a:lvl1pPr>
          </a:lstStyle>
          <a:p>
            <a:pPr lvl="0"/>
            <a:r>
              <a:rPr lang="en-US" noProof="0" dirty="0"/>
              <a:t> </a:t>
            </a:r>
          </a:p>
        </p:txBody>
      </p:sp>
      <p:sp>
        <p:nvSpPr>
          <p:cNvPr id="15" name="Text Placeholder 9">
            <a:extLst>
              <a:ext uri="{FF2B5EF4-FFF2-40B4-BE49-F238E27FC236}">
                <a16:creationId xmlns:a16="http://schemas.microsoft.com/office/drawing/2014/main" id="{5642C8CA-3B6D-4A4D-9D11-579350D99B4A}"/>
              </a:ext>
            </a:extLst>
          </p:cNvPr>
          <p:cNvSpPr>
            <a:spLocks noGrp="1"/>
          </p:cNvSpPr>
          <p:nvPr>
            <p:ph type="body" sz="quarter" idx="21" hasCustomPrompt="1"/>
          </p:nvPr>
        </p:nvSpPr>
        <p:spPr>
          <a:xfrm>
            <a:off x="755650" y="5487988"/>
            <a:ext cx="11172825" cy="612775"/>
          </a:xfrm>
          <a:solidFill>
            <a:srgbClr val="877E79"/>
          </a:solidFill>
        </p:spPr>
        <p:txBody>
          <a:bodyPr anchor="ctr" anchorCtr="0"/>
          <a:lstStyle>
            <a:lvl1pPr marL="0" indent="0" algn="ctr">
              <a:buNone/>
              <a:defRPr sz="1800">
                <a:solidFill>
                  <a:schemeClr val="bg1"/>
                </a:solidFill>
              </a:defRPr>
            </a:lvl1pPr>
            <a:lvl2pPr marL="0" indent="0" algn="ctr">
              <a:buNone/>
              <a:defRPr>
                <a:solidFill>
                  <a:schemeClr val="bg1"/>
                </a:solidFill>
              </a:defRPr>
            </a:lvl2pPr>
            <a:lvl3pPr marL="0" indent="0">
              <a:buNone/>
              <a:defRPr>
                <a:solidFill>
                  <a:schemeClr val="bg1"/>
                </a:solidFill>
              </a:defRPr>
            </a:lvl3pPr>
            <a:lvl4pPr marL="252000" indent="0">
              <a:buNone/>
              <a:defRPr>
                <a:solidFill>
                  <a:schemeClr val="bg1"/>
                </a:solidFill>
              </a:defRPr>
            </a:lvl4pPr>
            <a:lvl5pPr marL="504000" indent="0">
              <a:buNone/>
              <a:defRPr>
                <a:solidFill>
                  <a:schemeClr val="bg1"/>
                </a:solidFill>
              </a:defRPr>
            </a:lvl5pPr>
          </a:lstStyle>
          <a:p>
            <a:pPr lvl="0"/>
            <a:r>
              <a:rPr lang="en-US" noProof="0" dirty="0"/>
              <a:t>Click to add text or remove box if not needed</a:t>
            </a:r>
          </a:p>
        </p:txBody>
      </p:sp>
      <p:sp>
        <p:nvSpPr>
          <p:cNvPr id="3" name="Slide Number Placeholder 2">
            <a:extLst>
              <a:ext uri="{FF2B5EF4-FFF2-40B4-BE49-F238E27FC236}">
                <a16:creationId xmlns:a16="http://schemas.microsoft.com/office/drawing/2014/main" id="{12619B27-03EA-489A-B1C5-CB3D5B3F79CB}"/>
              </a:ext>
            </a:extLst>
          </p:cNvPr>
          <p:cNvSpPr>
            <a:spLocks noGrp="1"/>
          </p:cNvSpPr>
          <p:nvPr>
            <p:ph type="sldNum" sz="quarter" idx="10"/>
          </p:nvPr>
        </p:nvSpPr>
        <p:spPr/>
        <p:txBody>
          <a:bodyPr/>
          <a:lstStyle/>
          <a:p>
            <a:fld id="{9091399C-B5EF-49C7-B81A-539AE2F27BD0}" type="slidenum">
              <a:rPr lang="en-US" noProof="0" smtClean="0"/>
              <a:pPr/>
              <a:t>‹#›</a:t>
            </a:fld>
            <a:endParaRPr lang="en-US" noProof="0" dirty="0"/>
          </a:p>
        </p:txBody>
      </p:sp>
      <p:sp>
        <p:nvSpPr>
          <p:cNvPr id="4" name="Guides" hidden="1">
            <a:extLst>
              <a:ext uri="{FF2B5EF4-FFF2-40B4-BE49-F238E27FC236}">
                <a16:creationId xmlns:a16="http://schemas.microsoft.com/office/drawing/2014/main" id="{84D31DE4-3D79-4537-827A-488910F153E9}"/>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10" name="Content Placeholder 11">
            <a:extLst>
              <a:ext uri="{FF2B5EF4-FFF2-40B4-BE49-F238E27FC236}">
                <a16:creationId xmlns:a16="http://schemas.microsoft.com/office/drawing/2014/main" id="{B5F38A2C-ECFC-485E-ACEA-B8B1F65D2E9C}"/>
              </a:ext>
            </a:extLst>
          </p:cNvPr>
          <p:cNvSpPr>
            <a:spLocks noGrp="1"/>
          </p:cNvSpPr>
          <p:nvPr>
            <p:ph sz="quarter" idx="17" hasCustomPrompt="1"/>
          </p:nvPr>
        </p:nvSpPr>
        <p:spPr>
          <a:xfrm>
            <a:off x="756001" y="1620001"/>
            <a:ext cx="3560000" cy="3608020"/>
          </a:xfrm>
        </p:spPr>
        <p:txBody>
          <a:bodyPr tIns="0"/>
          <a:lstStyle/>
          <a:p>
            <a:pPr lvl="0"/>
            <a:r>
              <a:rPr lang="en-US" noProof="0" dirty="0"/>
              <a:t>Click to add text or click on icon required</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111">
            <a:extLst>
              <a:ext uri="{FF2B5EF4-FFF2-40B4-BE49-F238E27FC236}">
                <a16:creationId xmlns:a16="http://schemas.microsoft.com/office/drawing/2014/main" id="{F3684ECE-F808-4BAD-A909-53842AA0E7BF}"/>
              </a:ext>
            </a:extLst>
          </p:cNvPr>
          <p:cNvSpPr>
            <a:spLocks noGrp="1"/>
          </p:cNvSpPr>
          <p:nvPr>
            <p:ph sz="quarter" idx="18" hasCustomPrompt="1"/>
          </p:nvPr>
        </p:nvSpPr>
        <p:spPr>
          <a:xfrm>
            <a:off x="4568001" y="1620001"/>
            <a:ext cx="3560000" cy="3608020"/>
          </a:xfrm>
        </p:spPr>
        <p:txBody>
          <a:bodyPr tIns="0"/>
          <a:lstStyle/>
          <a:p>
            <a:pPr lvl="0"/>
            <a:r>
              <a:rPr lang="en-US" noProof="0" dirty="0"/>
              <a:t>Click to add text or click on icon required</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Content Placeholder 112">
            <a:extLst>
              <a:ext uri="{FF2B5EF4-FFF2-40B4-BE49-F238E27FC236}">
                <a16:creationId xmlns:a16="http://schemas.microsoft.com/office/drawing/2014/main" id="{BC8CB614-BEA6-48BE-BAD1-B6D04F961AFC}"/>
              </a:ext>
            </a:extLst>
          </p:cNvPr>
          <p:cNvSpPr>
            <a:spLocks noGrp="1"/>
          </p:cNvSpPr>
          <p:nvPr>
            <p:ph sz="quarter" idx="19" hasCustomPrompt="1"/>
          </p:nvPr>
        </p:nvSpPr>
        <p:spPr>
          <a:xfrm>
            <a:off x="8380000" y="1620001"/>
            <a:ext cx="3560000" cy="3608020"/>
          </a:xfrm>
        </p:spPr>
        <p:txBody>
          <a:bodyPr tIns="0"/>
          <a:lstStyle/>
          <a:p>
            <a:pPr lvl="0"/>
            <a:r>
              <a:rPr lang="en-US" noProof="0" dirty="0"/>
              <a:t>Click to add text or click on icon required</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Title 5">
            <a:extLst>
              <a:ext uri="{FF2B5EF4-FFF2-40B4-BE49-F238E27FC236}">
                <a16:creationId xmlns:a16="http://schemas.microsoft.com/office/drawing/2014/main" id="{604748D3-2478-466C-B368-88FF3905CAC0}"/>
              </a:ext>
            </a:extLst>
          </p:cNvPr>
          <p:cNvSpPr>
            <a:spLocks noGrp="1"/>
          </p:cNvSpPr>
          <p:nvPr>
            <p:ph type="title"/>
          </p:nvPr>
        </p:nvSpPr>
        <p:spPr/>
        <p:txBody>
          <a:bodyPr/>
          <a:lstStyle/>
          <a:p>
            <a:r>
              <a:rPr lang="en-US" noProof="0"/>
              <a:t>Click to edit Master title style</a:t>
            </a:r>
            <a:endParaRPr lang="en-US" noProof="0" dirty="0"/>
          </a:p>
        </p:txBody>
      </p:sp>
    </p:spTree>
    <p:extLst>
      <p:ext uri="{BB962C8B-B14F-4D97-AF65-F5344CB8AC3E}">
        <p14:creationId xmlns:p14="http://schemas.microsoft.com/office/powerpoint/2010/main" val="464627803"/>
      </p:ext>
    </p:extLst>
  </p:cSld>
  <p:clrMapOvr>
    <a:masterClrMapping/>
  </p:clrMapOvr>
  <p:extLst>
    <p:ext uri="{DCECCB84-F9BA-43D5-87BE-67443E8EF086}">
      <p15:sldGuideLst xmlns:p15="http://schemas.microsoft.com/office/powerpoint/2012/main">
        <p15:guide id="1" orient="horz" pos="278" userDrawn="1">
          <p15:clr>
            <a:srgbClr val="717275"/>
          </p15:clr>
        </p15:guide>
        <p15:guide id="2" orient="horz" pos="799" userDrawn="1">
          <p15:clr>
            <a:srgbClr val="717275"/>
          </p15:clr>
        </p15:guide>
        <p15:guide id="3" orient="horz" pos="1020" userDrawn="1">
          <p15:clr>
            <a:srgbClr val="FF96FF"/>
          </p15:clr>
        </p15:guide>
        <p15:guide id="4" orient="horz" pos="3843" userDrawn="1">
          <p15:clr>
            <a:srgbClr val="FF96FF"/>
          </p15:clr>
        </p15:guide>
        <p15:guide id="5" pos="476" userDrawn="1">
          <p15:clr>
            <a:srgbClr val="FF96FF"/>
          </p15:clr>
        </p15:guide>
        <p15:guide id="6" pos="2718" userDrawn="1">
          <p15:clr>
            <a:srgbClr val="FF96FF"/>
          </p15:clr>
        </p15:guide>
        <p15:guide id="7" pos="2877" userDrawn="1">
          <p15:clr>
            <a:srgbClr val="FF96FF"/>
          </p15:clr>
        </p15:guide>
        <p15:guide id="8" pos="5120" userDrawn="1">
          <p15:clr>
            <a:srgbClr val="FF96FF"/>
          </p15:clr>
        </p15:guide>
        <p15:guide id="9" pos="5278" userDrawn="1">
          <p15:clr>
            <a:srgbClr val="FF96FF"/>
          </p15:clr>
        </p15:guide>
        <p15:guide id="10" pos="7521" userDrawn="1">
          <p15:clr>
            <a:srgbClr val="FF96FF"/>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and Picture">
    <p:spTree>
      <p:nvGrpSpPr>
        <p:cNvPr id="1" name=""/>
        <p:cNvGrpSpPr/>
        <p:nvPr/>
      </p:nvGrpSpPr>
      <p:grpSpPr>
        <a:xfrm>
          <a:off x="0" y="0"/>
          <a:ext cx="0" cy="0"/>
          <a:chOff x="0" y="0"/>
          <a:chExt cx="0" cy="0"/>
        </a:xfrm>
      </p:grpSpPr>
      <p:sp>
        <p:nvSpPr>
          <p:cNvPr id="10" name="Text Placeholder 6">
            <a:extLst>
              <a:ext uri="{FF2B5EF4-FFF2-40B4-BE49-F238E27FC236}">
                <a16:creationId xmlns:a16="http://schemas.microsoft.com/office/drawing/2014/main" id="{9D6B6456-0CE0-4417-9E3B-E17C5DDAC991}"/>
              </a:ext>
            </a:extLst>
          </p:cNvPr>
          <p:cNvSpPr>
            <a:spLocks noGrp="1"/>
          </p:cNvSpPr>
          <p:nvPr>
            <p:ph type="body" sz="quarter" idx="19" hasCustomPrompt="1"/>
          </p:nvPr>
        </p:nvSpPr>
        <p:spPr>
          <a:xfrm>
            <a:off x="0" y="1440000"/>
            <a:ext cx="12193200" cy="4660763"/>
          </a:xfrm>
          <a:solidFill>
            <a:schemeClr val="bg2"/>
          </a:solidFill>
        </p:spPr>
        <p:txBody>
          <a:bodyPr/>
          <a:lstStyle>
            <a:lvl1pPr marL="0" indent="0">
              <a:buNone/>
              <a:defRPr/>
            </a:lvl1pPr>
          </a:lstStyle>
          <a:p>
            <a:pPr lvl="0"/>
            <a:r>
              <a:rPr lang="en-US" noProof="0" dirty="0"/>
              <a:t> </a:t>
            </a:r>
          </a:p>
        </p:txBody>
      </p:sp>
      <p:sp>
        <p:nvSpPr>
          <p:cNvPr id="3" name="Slide Number Placeholder 2">
            <a:extLst>
              <a:ext uri="{FF2B5EF4-FFF2-40B4-BE49-F238E27FC236}">
                <a16:creationId xmlns:a16="http://schemas.microsoft.com/office/drawing/2014/main" id="{12619B27-03EA-489A-B1C5-CB3D5B3F79CB}"/>
              </a:ext>
            </a:extLst>
          </p:cNvPr>
          <p:cNvSpPr>
            <a:spLocks noGrp="1"/>
          </p:cNvSpPr>
          <p:nvPr>
            <p:ph type="sldNum" sz="quarter" idx="10"/>
          </p:nvPr>
        </p:nvSpPr>
        <p:spPr/>
        <p:txBody>
          <a:bodyPr/>
          <a:lstStyle/>
          <a:p>
            <a:fld id="{9091399C-B5EF-49C7-B81A-539AE2F27BD0}" type="slidenum">
              <a:rPr lang="en-US" noProof="0" smtClean="0"/>
              <a:pPr/>
              <a:t>‹#›</a:t>
            </a:fld>
            <a:endParaRPr lang="en-US" noProof="0" dirty="0"/>
          </a:p>
        </p:txBody>
      </p:sp>
      <p:sp>
        <p:nvSpPr>
          <p:cNvPr id="4" name="Guides" hidden="1">
            <a:extLst>
              <a:ext uri="{FF2B5EF4-FFF2-40B4-BE49-F238E27FC236}">
                <a16:creationId xmlns:a16="http://schemas.microsoft.com/office/drawing/2014/main" id="{84D31DE4-3D79-4537-827A-488910F153E9}"/>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9" name="Picture Placeholder 8">
            <a:extLst>
              <a:ext uri="{FF2B5EF4-FFF2-40B4-BE49-F238E27FC236}">
                <a16:creationId xmlns:a16="http://schemas.microsoft.com/office/drawing/2014/main" id="{501BC94E-8AD5-4CF2-A4B5-B04C2B7873D3}"/>
              </a:ext>
            </a:extLst>
          </p:cNvPr>
          <p:cNvSpPr>
            <a:spLocks noGrp="1"/>
          </p:cNvSpPr>
          <p:nvPr>
            <p:ph type="pic" sz="quarter" idx="12"/>
          </p:nvPr>
        </p:nvSpPr>
        <p:spPr>
          <a:xfrm>
            <a:off x="6599238" y="1439863"/>
            <a:ext cx="5340000" cy="4660763"/>
          </a:xfrm>
          <a:noFill/>
        </p:spPr>
        <p:txBody>
          <a:bodyPr tIns="144000"/>
          <a:lstStyle>
            <a:lvl1pPr marL="0" indent="0" algn="ctr">
              <a:buNone/>
              <a:defRPr sz="1800"/>
            </a:lvl1pPr>
          </a:lstStyle>
          <a:p>
            <a:r>
              <a:rPr lang="en-US" noProof="0"/>
              <a:t>Click icon to add picture</a:t>
            </a:r>
            <a:endParaRPr lang="en-US" noProof="0" dirty="0"/>
          </a:p>
        </p:txBody>
      </p:sp>
      <p:sp>
        <p:nvSpPr>
          <p:cNvPr id="11" name="Content Placeholder 11">
            <a:extLst>
              <a:ext uri="{FF2B5EF4-FFF2-40B4-BE49-F238E27FC236}">
                <a16:creationId xmlns:a16="http://schemas.microsoft.com/office/drawing/2014/main" id="{195085D3-E81E-41B3-B9A0-0A2D95E9DDE7}"/>
              </a:ext>
            </a:extLst>
          </p:cNvPr>
          <p:cNvSpPr>
            <a:spLocks noGrp="1"/>
          </p:cNvSpPr>
          <p:nvPr>
            <p:ph sz="quarter" idx="17" hasCustomPrompt="1"/>
          </p:nvPr>
        </p:nvSpPr>
        <p:spPr>
          <a:xfrm>
            <a:off x="756001" y="1620001"/>
            <a:ext cx="5340000" cy="4480762"/>
          </a:xfrm>
        </p:spPr>
        <p:txBody>
          <a:bodyPr tIns="0"/>
          <a:lstStyle/>
          <a:p>
            <a:pPr marL="0" marR="0" lvl="0" indent="0" algn="l" defTabSz="914348" rtl="0" eaLnBrk="1" fontAlgn="auto" latinLnBrk="0" hangingPunct="1">
              <a:lnSpc>
                <a:spcPct val="98000"/>
              </a:lnSpc>
              <a:spcBef>
                <a:spcPts val="1000"/>
              </a:spcBef>
              <a:spcAft>
                <a:spcPts val="0"/>
              </a:spcAft>
              <a:buClr>
                <a:schemeClr val="accent2"/>
              </a:buClr>
              <a:buSzTx/>
              <a:buFont typeface="Arial" panose="020B0604020202020204" pitchFamily="34" charset="0"/>
              <a:buNone/>
              <a:tabLst/>
              <a:defRPr/>
            </a:pPr>
            <a:r>
              <a:rPr lang="en-US" noProof="0" dirty="0"/>
              <a:t>Click to add text or click on icon required</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Title 4">
            <a:extLst>
              <a:ext uri="{FF2B5EF4-FFF2-40B4-BE49-F238E27FC236}">
                <a16:creationId xmlns:a16="http://schemas.microsoft.com/office/drawing/2014/main" id="{10D55A49-B3B7-47B2-8064-5C87EE5EA004}"/>
              </a:ext>
            </a:extLst>
          </p:cNvPr>
          <p:cNvSpPr>
            <a:spLocks noGrp="1"/>
          </p:cNvSpPr>
          <p:nvPr>
            <p:ph type="title"/>
          </p:nvPr>
        </p:nvSpPr>
        <p:spPr/>
        <p:txBody>
          <a:bodyPr/>
          <a:lstStyle/>
          <a:p>
            <a:r>
              <a:rPr lang="en-US" noProof="0"/>
              <a:t>Click to edit Master title style</a:t>
            </a:r>
            <a:endParaRPr lang="en-US" noProof="0" dirty="0"/>
          </a:p>
        </p:txBody>
      </p:sp>
    </p:spTree>
    <p:extLst>
      <p:ext uri="{BB962C8B-B14F-4D97-AF65-F5344CB8AC3E}">
        <p14:creationId xmlns:p14="http://schemas.microsoft.com/office/powerpoint/2010/main" val="801932540"/>
      </p:ext>
    </p:extLst>
  </p:cSld>
  <p:clrMapOvr>
    <a:masterClrMapping/>
  </p:clrMapOvr>
  <p:extLst>
    <p:ext uri="{DCECCB84-F9BA-43D5-87BE-67443E8EF086}">
      <p15:sldGuideLst xmlns:p15="http://schemas.microsoft.com/office/powerpoint/2012/main">
        <p15:guide id="1" orient="horz" pos="278" userDrawn="1">
          <p15:clr>
            <a:srgbClr val="717275"/>
          </p15:clr>
        </p15:guide>
        <p15:guide id="2" orient="horz" pos="799" userDrawn="1">
          <p15:clr>
            <a:srgbClr val="717275"/>
          </p15:clr>
        </p15:guide>
        <p15:guide id="3" orient="horz" pos="1020" userDrawn="1">
          <p15:clr>
            <a:srgbClr val="FF96FF"/>
          </p15:clr>
        </p15:guide>
        <p15:guide id="4" orient="horz" pos="3843" userDrawn="1">
          <p15:clr>
            <a:srgbClr val="FF96FF"/>
          </p15:clr>
        </p15:guide>
        <p15:guide id="5" pos="476" userDrawn="1">
          <p15:clr>
            <a:srgbClr val="FF96FF"/>
          </p15:clr>
        </p15:guide>
        <p15:guide id="6" pos="3840" userDrawn="1">
          <p15:clr>
            <a:srgbClr val="FF96FF"/>
          </p15:clr>
        </p15:guide>
        <p15:guide id="7" pos="4157" userDrawn="1">
          <p15:clr>
            <a:srgbClr val="FF96FF"/>
          </p15:clr>
        </p15:guide>
        <p15:guide id="8" pos="7521" userDrawn="1">
          <p15:clr>
            <a:srgbClr val="FF96FF"/>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and Two Pictures">
    <p:spTree>
      <p:nvGrpSpPr>
        <p:cNvPr id="1" name=""/>
        <p:cNvGrpSpPr/>
        <p:nvPr/>
      </p:nvGrpSpPr>
      <p:grpSpPr>
        <a:xfrm>
          <a:off x="0" y="0"/>
          <a:ext cx="0" cy="0"/>
          <a:chOff x="0" y="0"/>
          <a:chExt cx="0" cy="0"/>
        </a:xfrm>
      </p:grpSpPr>
      <p:sp>
        <p:nvSpPr>
          <p:cNvPr id="10" name="Text Placeholder 6">
            <a:extLst>
              <a:ext uri="{FF2B5EF4-FFF2-40B4-BE49-F238E27FC236}">
                <a16:creationId xmlns:a16="http://schemas.microsoft.com/office/drawing/2014/main" id="{A065A478-BDE5-443C-9696-A8ECCEEFEB33}"/>
              </a:ext>
            </a:extLst>
          </p:cNvPr>
          <p:cNvSpPr>
            <a:spLocks noGrp="1"/>
          </p:cNvSpPr>
          <p:nvPr>
            <p:ph type="body" sz="quarter" idx="19" hasCustomPrompt="1"/>
          </p:nvPr>
        </p:nvSpPr>
        <p:spPr>
          <a:xfrm>
            <a:off x="0" y="1440000"/>
            <a:ext cx="12193200" cy="4660763"/>
          </a:xfrm>
          <a:solidFill>
            <a:schemeClr val="bg2"/>
          </a:solidFill>
        </p:spPr>
        <p:txBody>
          <a:bodyPr/>
          <a:lstStyle>
            <a:lvl1pPr marL="0" indent="0">
              <a:buNone/>
              <a:defRPr/>
            </a:lvl1pPr>
          </a:lstStyle>
          <a:p>
            <a:pPr lvl="0"/>
            <a:r>
              <a:rPr lang="en-US" noProof="0" dirty="0"/>
              <a:t> </a:t>
            </a:r>
          </a:p>
        </p:txBody>
      </p:sp>
      <p:sp>
        <p:nvSpPr>
          <p:cNvPr id="3" name="Slide Number Placeholder 2">
            <a:extLst>
              <a:ext uri="{FF2B5EF4-FFF2-40B4-BE49-F238E27FC236}">
                <a16:creationId xmlns:a16="http://schemas.microsoft.com/office/drawing/2014/main" id="{12619B27-03EA-489A-B1C5-CB3D5B3F79CB}"/>
              </a:ext>
            </a:extLst>
          </p:cNvPr>
          <p:cNvSpPr>
            <a:spLocks noGrp="1"/>
          </p:cNvSpPr>
          <p:nvPr>
            <p:ph type="sldNum" sz="quarter" idx="10"/>
          </p:nvPr>
        </p:nvSpPr>
        <p:spPr/>
        <p:txBody>
          <a:bodyPr/>
          <a:lstStyle/>
          <a:p>
            <a:fld id="{9091399C-B5EF-49C7-B81A-539AE2F27BD0}" type="slidenum">
              <a:rPr lang="en-US" noProof="0" smtClean="0"/>
              <a:pPr/>
              <a:t>‹#›</a:t>
            </a:fld>
            <a:endParaRPr lang="en-US" noProof="0" dirty="0"/>
          </a:p>
        </p:txBody>
      </p:sp>
      <p:sp>
        <p:nvSpPr>
          <p:cNvPr id="4" name="Guides" hidden="1">
            <a:extLst>
              <a:ext uri="{FF2B5EF4-FFF2-40B4-BE49-F238E27FC236}">
                <a16:creationId xmlns:a16="http://schemas.microsoft.com/office/drawing/2014/main" id="{84D31DE4-3D79-4537-827A-488910F153E9}"/>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9" name="Picture Placeholder 8">
            <a:extLst>
              <a:ext uri="{FF2B5EF4-FFF2-40B4-BE49-F238E27FC236}">
                <a16:creationId xmlns:a16="http://schemas.microsoft.com/office/drawing/2014/main" id="{501BC94E-8AD5-4CF2-A4B5-B04C2B7873D3}"/>
              </a:ext>
            </a:extLst>
          </p:cNvPr>
          <p:cNvSpPr>
            <a:spLocks noGrp="1"/>
          </p:cNvSpPr>
          <p:nvPr>
            <p:ph type="pic" sz="quarter" idx="12"/>
          </p:nvPr>
        </p:nvSpPr>
        <p:spPr>
          <a:xfrm>
            <a:off x="6600000" y="1438627"/>
            <a:ext cx="5340000" cy="2204450"/>
          </a:xfrm>
          <a:noFill/>
        </p:spPr>
        <p:txBody>
          <a:bodyPr tIns="144000"/>
          <a:lstStyle>
            <a:lvl1pPr marL="0" indent="0" algn="ctr">
              <a:buNone/>
              <a:defRPr sz="1800"/>
            </a:lvl1pPr>
          </a:lstStyle>
          <a:p>
            <a:r>
              <a:rPr lang="en-US" noProof="0"/>
              <a:t>Click icon to add picture</a:t>
            </a:r>
            <a:endParaRPr lang="en-US" noProof="0" dirty="0"/>
          </a:p>
        </p:txBody>
      </p:sp>
      <p:sp>
        <p:nvSpPr>
          <p:cNvPr id="7" name="Picture Placeholder 81">
            <a:extLst>
              <a:ext uri="{FF2B5EF4-FFF2-40B4-BE49-F238E27FC236}">
                <a16:creationId xmlns:a16="http://schemas.microsoft.com/office/drawing/2014/main" id="{ACAA190F-BCAE-4717-ADF1-61A727B8FFD6}"/>
              </a:ext>
            </a:extLst>
          </p:cNvPr>
          <p:cNvSpPr>
            <a:spLocks noGrp="1"/>
          </p:cNvSpPr>
          <p:nvPr>
            <p:ph type="pic" sz="quarter" idx="13"/>
          </p:nvPr>
        </p:nvSpPr>
        <p:spPr>
          <a:xfrm>
            <a:off x="6600000" y="3896313"/>
            <a:ext cx="5340000" cy="2205068"/>
          </a:xfrm>
          <a:noFill/>
        </p:spPr>
        <p:txBody>
          <a:bodyPr tIns="144000"/>
          <a:lstStyle>
            <a:lvl1pPr marL="0" indent="0" algn="ctr">
              <a:buNone/>
              <a:defRPr sz="1800"/>
            </a:lvl1pPr>
          </a:lstStyle>
          <a:p>
            <a:r>
              <a:rPr lang="en-US" noProof="0"/>
              <a:t>Click icon to add picture</a:t>
            </a:r>
            <a:endParaRPr lang="en-US" noProof="0" dirty="0"/>
          </a:p>
        </p:txBody>
      </p:sp>
      <p:sp>
        <p:nvSpPr>
          <p:cNvPr id="11" name="Content Placeholder 11">
            <a:extLst>
              <a:ext uri="{FF2B5EF4-FFF2-40B4-BE49-F238E27FC236}">
                <a16:creationId xmlns:a16="http://schemas.microsoft.com/office/drawing/2014/main" id="{F82A98BA-F432-417A-A11F-027E2AD47B87}"/>
              </a:ext>
            </a:extLst>
          </p:cNvPr>
          <p:cNvSpPr>
            <a:spLocks noGrp="1"/>
          </p:cNvSpPr>
          <p:nvPr>
            <p:ph sz="quarter" idx="17" hasCustomPrompt="1"/>
          </p:nvPr>
        </p:nvSpPr>
        <p:spPr>
          <a:xfrm>
            <a:off x="756001" y="1620001"/>
            <a:ext cx="5340000" cy="4481999"/>
          </a:xfrm>
        </p:spPr>
        <p:txBody>
          <a:bodyPr tIns="0"/>
          <a:lstStyle/>
          <a:p>
            <a:pPr marL="0" marR="0" lvl="0" indent="0" algn="l" defTabSz="914348" rtl="0" eaLnBrk="1" fontAlgn="auto" latinLnBrk="0" hangingPunct="1">
              <a:lnSpc>
                <a:spcPct val="98000"/>
              </a:lnSpc>
              <a:spcBef>
                <a:spcPts val="1000"/>
              </a:spcBef>
              <a:spcAft>
                <a:spcPts val="0"/>
              </a:spcAft>
              <a:buClr>
                <a:schemeClr val="accent2"/>
              </a:buClr>
              <a:buSzTx/>
              <a:buFont typeface="Arial" panose="020B0604020202020204" pitchFamily="34" charset="0"/>
              <a:buNone/>
              <a:tabLst/>
              <a:defRPr/>
            </a:pPr>
            <a:r>
              <a:rPr lang="en-US" noProof="0" dirty="0"/>
              <a:t>Click to add text or click on icon required</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Title 4">
            <a:extLst>
              <a:ext uri="{FF2B5EF4-FFF2-40B4-BE49-F238E27FC236}">
                <a16:creationId xmlns:a16="http://schemas.microsoft.com/office/drawing/2014/main" id="{C032A2EB-F839-4585-88D6-E2058797AD9F}"/>
              </a:ext>
            </a:extLst>
          </p:cNvPr>
          <p:cNvSpPr>
            <a:spLocks noGrp="1"/>
          </p:cNvSpPr>
          <p:nvPr>
            <p:ph type="title"/>
          </p:nvPr>
        </p:nvSpPr>
        <p:spPr/>
        <p:txBody>
          <a:bodyPr/>
          <a:lstStyle/>
          <a:p>
            <a:r>
              <a:rPr lang="en-US" noProof="0"/>
              <a:t>Click to edit Master title style</a:t>
            </a:r>
            <a:endParaRPr lang="en-US" noProof="0" dirty="0"/>
          </a:p>
        </p:txBody>
      </p:sp>
    </p:spTree>
    <p:extLst>
      <p:ext uri="{BB962C8B-B14F-4D97-AF65-F5344CB8AC3E}">
        <p14:creationId xmlns:p14="http://schemas.microsoft.com/office/powerpoint/2010/main" val="703834541"/>
      </p:ext>
    </p:extLst>
  </p:cSld>
  <p:clrMapOvr>
    <a:masterClrMapping/>
  </p:clrMapOvr>
  <p:extLst>
    <p:ext uri="{DCECCB84-F9BA-43D5-87BE-67443E8EF086}">
      <p15:sldGuideLst xmlns:p15="http://schemas.microsoft.com/office/powerpoint/2012/main">
        <p15:guide id="1" orient="horz" pos="278" userDrawn="1">
          <p15:clr>
            <a:srgbClr val="717275"/>
          </p15:clr>
        </p15:guide>
        <p15:guide id="2" orient="horz" pos="799" userDrawn="1">
          <p15:clr>
            <a:srgbClr val="717275"/>
          </p15:clr>
        </p15:guide>
        <p15:guide id="3" orient="horz" pos="1020" userDrawn="1">
          <p15:clr>
            <a:srgbClr val="FF96FF"/>
          </p15:clr>
        </p15:guide>
        <p15:guide id="6" orient="horz" pos="3843" userDrawn="1">
          <p15:clr>
            <a:srgbClr val="FF96FF"/>
          </p15:clr>
        </p15:guide>
        <p15:guide id="7" pos="476" userDrawn="1">
          <p15:clr>
            <a:srgbClr val="FF96FF"/>
          </p15:clr>
        </p15:guide>
        <p15:guide id="8" pos="3840" userDrawn="1">
          <p15:clr>
            <a:srgbClr val="FF96FF"/>
          </p15:clr>
        </p15:guide>
        <p15:guide id="9" pos="4157" userDrawn="1">
          <p15:clr>
            <a:srgbClr val="FF96FF"/>
          </p15:clr>
        </p15:guide>
        <p15:guide id="10" pos="7521" userDrawn="1">
          <p15:clr>
            <a:srgbClr val="FF96FF"/>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hort - Right">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A4766D7E-4E66-4F29-B3D3-245854C9D551}"/>
              </a:ext>
            </a:extLst>
          </p:cNvPr>
          <p:cNvSpPr>
            <a:spLocks noGrp="1"/>
          </p:cNvSpPr>
          <p:nvPr>
            <p:ph type="pic" sz="quarter" idx="14"/>
          </p:nvPr>
        </p:nvSpPr>
        <p:spPr>
          <a:xfrm>
            <a:off x="1" y="450000"/>
            <a:ext cx="12192000" cy="5652000"/>
          </a:xfrm>
          <a:solidFill>
            <a:schemeClr val="bg2"/>
          </a:solidFill>
        </p:spPr>
        <p:txBody>
          <a:bodyPr lIns="504000" bIns="288000" anchor="b"/>
          <a:lstStyle>
            <a:lvl1pPr marL="0" indent="0" algn="ctr">
              <a:buNone/>
              <a:defRPr sz="1800">
                <a:solidFill>
                  <a:schemeClr val="tx1"/>
                </a:solidFill>
              </a:defRPr>
            </a:lvl1pPr>
          </a:lstStyle>
          <a:p>
            <a:r>
              <a:rPr lang="en-US" noProof="0"/>
              <a:t>Click icon to add picture</a:t>
            </a:r>
            <a:endParaRPr lang="en-US" noProof="0" dirty="0"/>
          </a:p>
        </p:txBody>
      </p:sp>
      <p:sp>
        <p:nvSpPr>
          <p:cNvPr id="4" name="Guides" hidden="1">
            <a:extLst>
              <a:ext uri="{FF2B5EF4-FFF2-40B4-BE49-F238E27FC236}">
                <a16:creationId xmlns:a16="http://schemas.microsoft.com/office/drawing/2014/main" id="{D1B1F5E5-FFE8-4980-A265-A8325B569B12}"/>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9" name="Text Placeholder 6">
            <a:extLst>
              <a:ext uri="{FF2B5EF4-FFF2-40B4-BE49-F238E27FC236}">
                <a16:creationId xmlns:a16="http://schemas.microsoft.com/office/drawing/2014/main" id="{46FCE4B3-A73D-41FF-AFA0-D478B752FA28}"/>
              </a:ext>
            </a:extLst>
          </p:cNvPr>
          <p:cNvSpPr>
            <a:spLocks noGrp="1"/>
          </p:cNvSpPr>
          <p:nvPr>
            <p:ph type="body" sz="quarter" idx="15" hasCustomPrompt="1"/>
          </p:nvPr>
        </p:nvSpPr>
        <p:spPr>
          <a:xfrm>
            <a:off x="6276475" y="949244"/>
            <a:ext cx="252000" cy="1260000"/>
          </a:xfrm>
          <a:solidFill>
            <a:srgbClr val="FC4C02"/>
          </a:solidFill>
        </p:spPr>
        <p:txBody>
          <a:bodyPr/>
          <a:lstStyle>
            <a:lvl1pPr marL="0" indent="0">
              <a:buNone/>
              <a:defRPr/>
            </a:lvl1pPr>
          </a:lstStyle>
          <a:p>
            <a:pPr lvl="0"/>
            <a:r>
              <a:rPr lang="en-US" noProof="0" dirty="0"/>
              <a:t>  </a:t>
            </a:r>
          </a:p>
        </p:txBody>
      </p:sp>
      <p:sp>
        <p:nvSpPr>
          <p:cNvPr id="11" name="Text Placeholder 6">
            <a:extLst>
              <a:ext uri="{FF2B5EF4-FFF2-40B4-BE49-F238E27FC236}">
                <a16:creationId xmlns:a16="http://schemas.microsoft.com/office/drawing/2014/main" id="{66FB34FE-806A-4781-A751-FA183616E058}"/>
              </a:ext>
            </a:extLst>
          </p:cNvPr>
          <p:cNvSpPr>
            <a:spLocks noGrp="1"/>
          </p:cNvSpPr>
          <p:nvPr>
            <p:ph type="body" sz="quarter" idx="16" hasCustomPrompt="1"/>
          </p:nvPr>
        </p:nvSpPr>
        <p:spPr>
          <a:xfrm>
            <a:off x="6528475" y="697482"/>
            <a:ext cx="5400000" cy="1512000"/>
          </a:xfrm>
          <a:solidFill>
            <a:srgbClr val="F18700">
              <a:alpha val="89804"/>
            </a:srgbClr>
          </a:solidFill>
        </p:spPr>
        <p:txBody>
          <a:bodyPr/>
          <a:lstStyle>
            <a:lvl1pPr marL="0" indent="0">
              <a:buNone/>
              <a:defRPr/>
            </a:lvl1pPr>
          </a:lstStyle>
          <a:p>
            <a:pPr lvl="0"/>
            <a:r>
              <a:rPr lang="en-US" noProof="0" dirty="0"/>
              <a:t>   </a:t>
            </a:r>
          </a:p>
        </p:txBody>
      </p:sp>
      <p:sp>
        <p:nvSpPr>
          <p:cNvPr id="13" name="Text Placeholder 9">
            <a:extLst>
              <a:ext uri="{FF2B5EF4-FFF2-40B4-BE49-F238E27FC236}">
                <a16:creationId xmlns:a16="http://schemas.microsoft.com/office/drawing/2014/main" id="{E383995F-1F31-4E0A-95AD-3979E9E8E9F7}"/>
              </a:ext>
            </a:extLst>
          </p:cNvPr>
          <p:cNvSpPr>
            <a:spLocks noGrp="1"/>
          </p:cNvSpPr>
          <p:nvPr>
            <p:ph type="body" sz="quarter" idx="17" hasCustomPrompt="1"/>
          </p:nvPr>
        </p:nvSpPr>
        <p:spPr>
          <a:xfrm>
            <a:off x="6528888" y="949243"/>
            <a:ext cx="4860000" cy="1998000"/>
          </a:xfrm>
          <a:solidFill>
            <a:srgbClr val="E74011">
              <a:alpha val="89804"/>
            </a:srgbClr>
          </a:solidFill>
        </p:spPr>
        <p:txBody>
          <a:bodyPr lIns="252000" bIns="126000" anchor="b" anchorCtr="0"/>
          <a:lstStyle>
            <a:lvl1pPr marL="0" indent="0">
              <a:lnSpc>
                <a:spcPct val="100000"/>
              </a:lnSpc>
              <a:spcBef>
                <a:spcPts val="0"/>
              </a:spcBef>
              <a:buFont typeface="Arial" panose="020B0604020202020204" pitchFamily="34" charset="0"/>
              <a:buNone/>
              <a:defRPr sz="1800" b="0">
                <a:solidFill>
                  <a:schemeClr val="bg1"/>
                </a:solidFill>
                <a:latin typeface="+mj-lt"/>
              </a:defRPr>
            </a:lvl1pPr>
            <a:lvl2pPr marL="0" indent="0">
              <a:buNone/>
              <a:defRPr sz="1800" b="0">
                <a:solidFill>
                  <a:schemeClr val="bg1"/>
                </a:solidFill>
                <a:latin typeface="+mj-lt"/>
              </a:defRPr>
            </a:lvl2pPr>
            <a:lvl3pPr marL="0" indent="0">
              <a:buNone/>
              <a:defRPr sz="1800" b="0">
                <a:solidFill>
                  <a:schemeClr val="bg1"/>
                </a:solidFill>
                <a:latin typeface="+mj-lt"/>
              </a:defRPr>
            </a:lvl3pPr>
            <a:lvl4pPr marL="0" indent="0">
              <a:buNone/>
              <a:defRPr sz="1800" b="0">
                <a:solidFill>
                  <a:schemeClr val="bg1"/>
                </a:solidFill>
                <a:latin typeface="+mj-lt"/>
              </a:defRPr>
            </a:lvl4pPr>
            <a:lvl5pPr marL="0" indent="0">
              <a:buNone/>
              <a:defRPr sz="1800" b="0">
                <a:solidFill>
                  <a:schemeClr val="bg1"/>
                </a:solidFill>
                <a:latin typeface="+mj-lt"/>
              </a:defRPr>
            </a:lvl5pPr>
          </a:lstStyle>
          <a:p>
            <a:pPr lvl="0"/>
            <a:r>
              <a:rPr lang="en-US" noProof="0" dirty="0"/>
              <a:t>Click to add text if needed</a:t>
            </a:r>
          </a:p>
        </p:txBody>
      </p:sp>
      <p:sp>
        <p:nvSpPr>
          <p:cNvPr id="12" name="Title 1">
            <a:extLst>
              <a:ext uri="{FF2B5EF4-FFF2-40B4-BE49-F238E27FC236}">
                <a16:creationId xmlns:a16="http://schemas.microsoft.com/office/drawing/2014/main" id="{49DC5C88-F6B8-4E6F-A6BF-7CFED3EF0D32}"/>
              </a:ext>
            </a:extLst>
          </p:cNvPr>
          <p:cNvSpPr>
            <a:spLocks noGrp="1"/>
          </p:cNvSpPr>
          <p:nvPr>
            <p:ph type="title"/>
          </p:nvPr>
        </p:nvSpPr>
        <p:spPr>
          <a:xfrm>
            <a:off x="6528475" y="949244"/>
            <a:ext cx="4860000" cy="1260000"/>
          </a:xfrm>
          <a:solidFill>
            <a:srgbClr val="E40521">
              <a:alpha val="90000"/>
            </a:srgbClr>
          </a:solidFill>
        </p:spPr>
        <p:txBody>
          <a:bodyPr lIns="252000" anchor="ctr" anchorCtr="0">
            <a:noAutofit/>
          </a:bodyPr>
          <a:lstStyle>
            <a:lvl1pPr>
              <a:lnSpc>
                <a:spcPct val="90000"/>
              </a:lnSpc>
              <a:defRPr sz="3600">
                <a:solidFill>
                  <a:schemeClr val="bg1"/>
                </a:solidFill>
              </a:defRPr>
            </a:lvl1pPr>
          </a:lstStyle>
          <a:p>
            <a:r>
              <a:rPr lang="en-US" noProof="0"/>
              <a:t>Click to edit Master title style</a:t>
            </a:r>
            <a:endParaRPr lang="en-US" noProof="0" dirty="0"/>
          </a:p>
        </p:txBody>
      </p:sp>
      <p:sp>
        <p:nvSpPr>
          <p:cNvPr id="2" name="Slide Number Placeholder 1">
            <a:extLst>
              <a:ext uri="{FF2B5EF4-FFF2-40B4-BE49-F238E27FC236}">
                <a16:creationId xmlns:a16="http://schemas.microsoft.com/office/drawing/2014/main" id="{71D3B2A9-9FC5-471F-95B6-1C0E9577DFBD}"/>
              </a:ext>
            </a:extLst>
          </p:cNvPr>
          <p:cNvSpPr>
            <a:spLocks noGrp="1"/>
          </p:cNvSpPr>
          <p:nvPr>
            <p:ph type="sldNum" sz="quarter" idx="18"/>
          </p:nvPr>
        </p:nvSpPr>
        <p:spPr/>
        <p:txBody>
          <a:bodyPr/>
          <a:lstStyle/>
          <a:p>
            <a:fld id="{9091399C-B5EF-49C7-B81A-539AE2F27BD0}" type="slidenum">
              <a:rPr lang="en-US" noProof="0" smtClean="0"/>
              <a:pPr/>
              <a:t>‹#›</a:t>
            </a:fld>
            <a:endParaRPr lang="en-US" noProof="0" dirty="0"/>
          </a:p>
        </p:txBody>
      </p:sp>
    </p:spTree>
    <p:extLst>
      <p:ext uri="{BB962C8B-B14F-4D97-AF65-F5344CB8AC3E}">
        <p14:creationId xmlns:p14="http://schemas.microsoft.com/office/powerpoint/2010/main" val="2051186135"/>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 Boxed title and Content">
    <p:spTree>
      <p:nvGrpSpPr>
        <p:cNvPr id="1" name=""/>
        <p:cNvGrpSpPr/>
        <p:nvPr/>
      </p:nvGrpSpPr>
      <p:grpSpPr>
        <a:xfrm>
          <a:off x="0" y="0"/>
          <a:ext cx="0" cy="0"/>
          <a:chOff x="0" y="0"/>
          <a:chExt cx="0" cy="0"/>
        </a:xfrm>
      </p:grpSpPr>
      <p:sp>
        <p:nvSpPr>
          <p:cNvPr id="41" name="Text Placeholder 40">
            <a:extLst>
              <a:ext uri="{FF2B5EF4-FFF2-40B4-BE49-F238E27FC236}">
                <a16:creationId xmlns:a16="http://schemas.microsoft.com/office/drawing/2014/main" id="{7787FAA5-67C7-4C54-B6DA-E3263F772F79}"/>
              </a:ext>
            </a:extLst>
          </p:cNvPr>
          <p:cNvSpPr>
            <a:spLocks noGrp="1"/>
          </p:cNvSpPr>
          <p:nvPr>
            <p:ph type="body" sz="quarter" idx="20" hasCustomPrompt="1"/>
          </p:nvPr>
        </p:nvSpPr>
        <p:spPr>
          <a:xfrm>
            <a:off x="0" y="1619250"/>
            <a:ext cx="12192000" cy="4494213"/>
          </a:xfrm>
          <a:solidFill>
            <a:schemeClr val="bg2"/>
          </a:solidFill>
        </p:spPr>
        <p:txBody>
          <a:bodyPr/>
          <a:lstStyle>
            <a:lvl1pPr marL="0" indent="0">
              <a:buNone/>
              <a:defRPr/>
            </a:lvl1pPr>
          </a:lstStyle>
          <a:p>
            <a:pPr lvl="0"/>
            <a:r>
              <a:rPr lang="en-US" noProof="0" dirty="0"/>
              <a:t> </a:t>
            </a:r>
          </a:p>
        </p:txBody>
      </p:sp>
      <p:sp>
        <p:nvSpPr>
          <p:cNvPr id="3" name="Slide Number Placeholder 2">
            <a:extLst>
              <a:ext uri="{FF2B5EF4-FFF2-40B4-BE49-F238E27FC236}">
                <a16:creationId xmlns:a16="http://schemas.microsoft.com/office/drawing/2014/main" id="{12619B27-03EA-489A-B1C5-CB3D5B3F79CB}"/>
              </a:ext>
            </a:extLst>
          </p:cNvPr>
          <p:cNvSpPr>
            <a:spLocks noGrp="1"/>
          </p:cNvSpPr>
          <p:nvPr>
            <p:ph type="sldNum" sz="quarter" idx="10"/>
          </p:nvPr>
        </p:nvSpPr>
        <p:spPr/>
        <p:txBody>
          <a:bodyPr/>
          <a:lstStyle/>
          <a:p>
            <a:fld id="{9091399C-B5EF-49C7-B81A-539AE2F27BD0}" type="slidenum">
              <a:rPr lang="en-US" noProof="0" smtClean="0"/>
              <a:pPr/>
              <a:t>‹#›</a:t>
            </a:fld>
            <a:endParaRPr lang="en-US" noProof="0" dirty="0"/>
          </a:p>
        </p:txBody>
      </p:sp>
      <p:sp>
        <p:nvSpPr>
          <p:cNvPr id="4" name="Guides" hidden="1">
            <a:extLst>
              <a:ext uri="{FF2B5EF4-FFF2-40B4-BE49-F238E27FC236}">
                <a16:creationId xmlns:a16="http://schemas.microsoft.com/office/drawing/2014/main" id="{84D31DE4-3D79-4537-827A-488910F153E9}"/>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5" name="Title 4">
            <a:extLst>
              <a:ext uri="{FF2B5EF4-FFF2-40B4-BE49-F238E27FC236}">
                <a16:creationId xmlns:a16="http://schemas.microsoft.com/office/drawing/2014/main" id="{C032A2EB-F839-4585-88D6-E2058797AD9F}"/>
              </a:ext>
            </a:extLst>
          </p:cNvPr>
          <p:cNvSpPr>
            <a:spLocks noGrp="1"/>
          </p:cNvSpPr>
          <p:nvPr>
            <p:ph type="title"/>
          </p:nvPr>
        </p:nvSpPr>
        <p:spPr/>
        <p:txBody>
          <a:bodyPr/>
          <a:lstStyle/>
          <a:p>
            <a:r>
              <a:rPr lang="en-US" noProof="0"/>
              <a:t>Click to edit Master title style</a:t>
            </a:r>
            <a:endParaRPr lang="en-US" noProof="0" dirty="0"/>
          </a:p>
        </p:txBody>
      </p:sp>
      <p:sp>
        <p:nvSpPr>
          <p:cNvPr id="6" name="Text Placeholder 5">
            <a:extLst>
              <a:ext uri="{FF2B5EF4-FFF2-40B4-BE49-F238E27FC236}">
                <a16:creationId xmlns:a16="http://schemas.microsoft.com/office/drawing/2014/main" id="{11A41F14-C51C-4A38-90D8-E015902E902D}"/>
              </a:ext>
            </a:extLst>
          </p:cNvPr>
          <p:cNvSpPr>
            <a:spLocks noGrp="1"/>
          </p:cNvSpPr>
          <p:nvPr>
            <p:ph type="body" sz="quarter" idx="11"/>
          </p:nvPr>
        </p:nvSpPr>
        <p:spPr>
          <a:xfrm>
            <a:off x="757238" y="1619250"/>
            <a:ext cx="3560000" cy="809625"/>
          </a:xfrm>
          <a:solidFill>
            <a:srgbClr val="DCA366"/>
          </a:solidFill>
        </p:spPr>
        <p:txBody>
          <a:bodyPr lIns="72000" rIns="72000" anchor="ctr"/>
          <a:lstStyle>
            <a:lvl1pPr marL="0" indent="0" algn="ctr">
              <a:spcBef>
                <a:spcPts val="0"/>
              </a:spcBef>
              <a:buFont typeface="Arial" panose="020B0604020202020204" pitchFamily="34" charset="0"/>
              <a:buNone/>
              <a:defRPr>
                <a:solidFill>
                  <a:schemeClr val="bg1"/>
                </a:solidFill>
              </a:defRPr>
            </a:lvl1pPr>
            <a:lvl2pPr marL="0" indent="0" algn="ctr">
              <a:spcBef>
                <a:spcPts val="0"/>
              </a:spcBef>
              <a:buFont typeface="Arial" panose="020B0604020202020204" pitchFamily="34" charset="0"/>
              <a:buNone/>
              <a:defRPr sz="1600">
                <a:solidFill>
                  <a:schemeClr val="bg1"/>
                </a:solidFill>
              </a:defRPr>
            </a:lvl2pPr>
            <a:lvl3pPr marL="0" indent="0" algn="ctr">
              <a:spcBef>
                <a:spcPts val="0"/>
              </a:spcBef>
              <a:buFont typeface="Arial" panose="020B0604020202020204" pitchFamily="34" charset="0"/>
              <a:buNone/>
              <a:defRPr>
                <a:solidFill>
                  <a:schemeClr val="bg1"/>
                </a:solidFill>
              </a:defRPr>
            </a:lvl3pPr>
            <a:lvl4pPr marL="0" indent="0" algn="ctr">
              <a:spcBef>
                <a:spcPts val="0"/>
              </a:spcBef>
              <a:buFont typeface="Arial" panose="020B0604020202020204" pitchFamily="34" charset="0"/>
              <a:buNone/>
              <a:defRPr>
                <a:solidFill>
                  <a:schemeClr val="bg1"/>
                </a:solidFill>
              </a:defRPr>
            </a:lvl4pPr>
            <a:lvl5pPr marL="0" indent="0" algn="ctr">
              <a:spcBef>
                <a:spcPts val="0"/>
              </a:spcBef>
              <a:buFont typeface="Arial" panose="020B0604020202020204" pitchFamily="34" charset="0"/>
              <a:buNone/>
              <a:defRPr>
                <a:solidFill>
                  <a:schemeClr val="bg1"/>
                </a:solidFill>
              </a:defRPr>
            </a:lvl5pPr>
          </a:lstStyle>
          <a:p>
            <a:pPr lvl="0"/>
            <a:r>
              <a:rPr lang="en-US" noProof="0"/>
              <a:t>Edit Master text styles</a:t>
            </a:r>
          </a:p>
          <a:p>
            <a:pPr lvl="1"/>
            <a:r>
              <a:rPr lang="en-US" noProof="0"/>
              <a:t>Second level</a:t>
            </a:r>
          </a:p>
        </p:txBody>
      </p:sp>
      <p:sp>
        <p:nvSpPr>
          <p:cNvPr id="8" name="Content Placeholder 7">
            <a:extLst>
              <a:ext uri="{FF2B5EF4-FFF2-40B4-BE49-F238E27FC236}">
                <a16:creationId xmlns:a16="http://schemas.microsoft.com/office/drawing/2014/main" id="{6255092A-49F0-4CDD-9FA7-25636468C08F}"/>
              </a:ext>
            </a:extLst>
          </p:cNvPr>
          <p:cNvSpPr>
            <a:spLocks noGrp="1"/>
          </p:cNvSpPr>
          <p:nvPr>
            <p:ph sz="quarter" idx="12"/>
          </p:nvPr>
        </p:nvSpPr>
        <p:spPr>
          <a:xfrm>
            <a:off x="757238" y="2536826"/>
            <a:ext cx="3560000" cy="1728788"/>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Picture Placeholder 9">
            <a:extLst>
              <a:ext uri="{FF2B5EF4-FFF2-40B4-BE49-F238E27FC236}">
                <a16:creationId xmlns:a16="http://schemas.microsoft.com/office/drawing/2014/main" id="{211A2C9B-9638-48F7-9503-F16973D8130A}"/>
              </a:ext>
            </a:extLst>
          </p:cNvPr>
          <p:cNvSpPr>
            <a:spLocks noGrp="1"/>
          </p:cNvSpPr>
          <p:nvPr>
            <p:ph type="pic" sz="quarter" idx="13"/>
          </p:nvPr>
        </p:nvSpPr>
        <p:spPr>
          <a:xfrm>
            <a:off x="755649" y="4384676"/>
            <a:ext cx="3560000" cy="1728788"/>
          </a:xfrm>
        </p:spPr>
        <p:txBody>
          <a:bodyPr tIns="72000"/>
          <a:lstStyle>
            <a:lvl1pPr marL="0" indent="0" algn="ctr">
              <a:buNone/>
              <a:defRPr sz="1800"/>
            </a:lvl1pPr>
          </a:lstStyle>
          <a:p>
            <a:r>
              <a:rPr lang="en-US" noProof="0"/>
              <a:t>Click icon to add picture</a:t>
            </a:r>
          </a:p>
        </p:txBody>
      </p:sp>
      <p:sp>
        <p:nvSpPr>
          <p:cNvPr id="27" name="Text Placeholder 26">
            <a:extLst>
              <a:ext uri="{FF2B5EF4-FFF2-40B4-BE49-F238E27FC236}">
                <a16:creationId xmlns:a16="http://schemas.microsoft.com/office/drawing/2014/main" id="{11614A04-5625-43DD-8604-D1D979363FEA}"/>
              </a:ext>
            </a:extLst>
          </p:cNvPr>
          <p:cNvSpPr>
            <a:spLocks noGrp="1"/>
          </p:cNvSpPr>
          <p:nvPr>
            <p:ph type="body" sz="quarter" idx="14"/>
          </p:nvPr>
        </p:nvSpPr>
        <p:spPr>
          <a:xfrm>
            <a:off x="4568000" y="1606199"/>
            <a:ext cx="3560000" cy="822676"/>
          </a:xfrm>
          <a:solidFill>
            <a:srgbClr val="00405E"/>
          </a:solidFill>
        </p:spPr>
        <p:txBody>
          <a:bodyPr lIns="72000" rIns="72000" anchor="ctr"/>
          <a:lstStyle>
            <a:lvl1pPr marL="0" indent="0" algn="ctr">
              <a:buNone/>
              <a:defRPr>
                <a:solidFill>
                  <a:schemeClr val="bg1"/>
                </a:solidFill>
              </a:defRPr>
            </a:lvl1pPr>
            <a:lvl2pPr marL="0" indent="0" algn="ctr">
              <a:spcBef>
                <a:spcPts val="0"/>
              </a:spcBef>
              <a:buNone/>
              <a:defRPr>
                <a:solidFill>
                  <a:schemeClr val="bg1"/>
                </a:solidFill>
              </a:defRPr>
            </a:lvl2pPr>
            <a:lvl3pPr marL="0" indent="0" algn="ctr">
              <a:spcBef>
                <a:spcPts val="0"/>
              </a:spcBef>
              <a:buNone/>
              <a:defRPr>
                <a:solidFill>
                  <a:schemeClr val="bg1"/>
                </a:solidFill>
              </a:defRPr>
            </a:lvl3pPr>
            <a:lvl4pPr marL="0" indent="0" algn="ctr">
              <a:buNone/>
              <a:defRPr>
                <a:solidFill>
                  <a:schemeClr val="bg1"/>
                </a:solidFill>
              </a:defRPr>
            </a:lvl4pPr>
            <a:lvl5pPr marL="0" indent="0" algn="ctr">
              <a:buNone/>
              <a:defRPr>
                <a:solidFill>
                  <a:schemeClr val="bg1"/>
                </a:solidFill>
              </a:defRPr>
            </a:lvl5pPr>
          </a:lstStyle>
          <a:p>
            <a:pPr lvl="0"/>
            <a:r>
              <a:rPr lang="en-US" noProof="0"/>
              <a:t>Edit Master text styles</a:t>
            </a:r>
          </a:p>
          <a:p>
            <a:pPr lvl="1"/>
            <a:r>
              <a:rPr lang="en-US" noProof="0"/>
              <a:t>Second level</a:t>
            </a:r>
          </a:p>
        </p:txBody>
      </p:sp>
      <p:sp>
        <p:nvSpPr>
          <p:cNvPr id="29" name="Content Placeholder 28">
            <a:extLst>
              <a:ext uri="{FF2B5EF4-FFF2-40B4-BE49-F238E27FC236}">
                <a16:creationId xmlns:a16="http://schemas.microsoft.com/office/drawing/2014/main" id="{4B0F2FDB-FC44-4EED-B70F-AB3177432C84}"/>
              </a:ext>
            </a:extLst>
          </p:cNvPr>
          <p:cNvSpPr>
            <a:spLocks noGrp="1"/>
          </p:cNvSpPr>
          <p:nvPr>
            <p:ph sz="quarter" idx="15"/>
          </p:nvPr>
        </p:nvSpPr>
        <p:spPr>
          <a:xfrm>
            <a:off x="4568000" y="2523774"/>
            <a:ext cx="3560000" cy="1728788"/>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3" name="Picture Placeholder 32">
            <a:extLst>
              <a:ext uri="{FF2B5EF4-FFF2-40B4-BE49-F238E27FC236}">
                <a16:creationId xmlns:a16="http://schemas.microsoft.com/office/drawing/2014/main" id="{E75AD695-A403-49BB-90DA-B343368715C1}"/>
              </a:ext>
            </a:extLst>
          </p:cNvPr>
          <p:cNvSpPr>
            <a:spLocks noGrp="1"/>
          </p:cNvSpPr>
          <p:nvPr>
            <p:ph type="pic" sz="quarter" idx="16"/>
          </p:nvPr>
        </p:nvSpPr>
        <p:spPr>
          <a:xfrm>
            <a:off x="4571177" y="4371624"/>
            <a:ext cx="3560000" cy="1716087"/>
          </a:xfrm>
        </p:spPr>
        <p:txBody>
          <a:bodyPr tIns="72000"/>
          <a:lstStyle>
            <a:lvl1pPr marL="0" indent="0" algn="ctr">
              <a:buNone/>
              <a:defRPr sz="1800"/>
            </a:lvl1pPr>
          </a:lstStyle>
          <a:p>
            <a:r>
              <a:rPr lang="en-US" noProof="0"/>
              <a:t>Click icon to add picture</a:t>
            </a:r>
          </a:p>
        </p:txBody>
      </p:sp>
      <p:sp>
        <p:nvSpPr>
          <p:cNvPr id="35" name="Text Placeholder 34">
            <a:extLst>
              <a:ext uri="{FF2B5EF4-FFF2-40B4-BE49-F238E27FC236}">
                <a16:creationId xmlns:a16="http://schemas.microsoft.com/office/drawing/2014/main" id="{03569F73-A856-4F57-BEB7-4E7FFF18C8FC}"/>
              </a:ext>
            </a:extLst>
          </p:cNvPr>
          <p:cNvSpPr>
            <a:spLocks noGrp="1"/>
          </p:cNvSpPr>
          <p:nvPr>
            <p:ph type="body" sz="quarter" idx="17"/>
          </p:nvPr>
        </p:nvSpPr>
        <p:spPr>
          <a:xfrm>
            <a:off x="8378825" y="1606200"/>
            <a:ext cx="3560000" cy="822675"/>
          </a:xfrm>
          <a:solidFill>
            <a:srgbClr val="4D394F"/>
          </a:solidFill>
        </p:spPr>
        <p:txBody>
          <a:bodyPr lIns="72000" rIns="72000" anchor="ctr"/>
          <a:lstStyle>
            <a:lvl1pPr marL="0" indent="0" algn="ctr">
              <a:spcBef>
                <a:spcPts val="0"/>
              </a:spcBef>
              <a:buNone/>
              <a:defRPr>
                <a:solidFill>
                  <a:schemeClr val="bg1"/>
                </a:solidFill>
              </a:defRPr>
            </a:lvl1pPr>
            <a:lvl2pPr marL="0" indent="0" algn="ctr">
              <a:spcBef>
                <a:spcPts val="0"/>
              </a:spcBef>
              <a:buNone/>
              <a:defRPr>
                <a:solidFill>
                  <a:schemeClr val="bg1"/>
                </a:solidFill>
              </a:defRPr>
            </a:lvl2pPr>
            <a:lvl3pPr marL="0" indent="0" algn="ctr">
              <a:spcBef>
                <a:spcPts val="0"/>
              </a:spcBef>
              <a:buNone/>
              <a:defRPr>
                <a:solidFill>
                  <a:schemeClr val="bg1"/>
                </a:solidFill>
              </a:defRPr>
            </a:lvl3pPr>
            <a:lvl4pPr marL="0" indent="0" algn="ctr">
              <a:buNone/>
              <a:defRPr>
                <a:solidFill>
                  <a:schemeClr val="bg1"/>
                </a:solidFill>
              </a:defRPr>
            </a:lvl4pPr>
            <a:lvl5pPr marL="0" indent="0" algn="ctr">
              <a:buNone/>
              <a:defRPr>
                <a:solidFill>
                  <a:schemeClr val="bg1"/>
                </a:solidFill>
              </a:defRPr>
            </a:lvl5pPr>
          </a:lstStyle>
          <a:p>
            <a:pPr lvl="0"/>
            <a:r>
              <a:rPr lang="en-US" noProof="0"/>
              <a:t>Edit Master text styles</a:t>
            </a:r>
          </a:p>
          <a:p>
            <a:pPr lvl="1"/>
            <a:r>
              <a:rPr lang="en-US" noProof="0"/>
              <a:t>Second level</a:t>
            </a:r>
          </a:p>
        </p:txBody>
      </p:sp>
      <p:sp>
        <p:nvSpPr>
          <p:cNvPr id="37" name="Content Placeholder 36">
            <a:extLst>
              <a:ext uri="{FF2B5EF4-FFF2-40B4-BE49-F238E27FC236}">
                <a16:creationId xmlns:a16="http://schemas.microsoft.com/office/drawing/2014/main" id="{968814DB-EE45-473E-ADD3-9756091F03B4}"/>
              </a:ext>
            </a:extLst>
          </p:cNvPr>
          <p:cNvSpPr>
            <a:spLocks noGrp="1"/>
          </p:cNvSpPr>
          <p:nvPr>
            <p:ph sz="quarter" idx="18"/>
          </p:nvPr>
        </p:nvSpPr>
        <p:spPr>
          <a:xfrm>
            <a:off x="8385177" y="2523775"/>
            <a:ext cx="3560000" cy="1728789"/>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9" name="Picture Placeholder 38">
            <a:extLst>
              <a:ext uri="{FF2B5EF4-FFF2-40B4-BE49-F238E27FC236}">
                <a16:creationId xmlns:a16="http://schemas.microsoft.com/office/drawing/2014/main" id="{3699D712-AC27-4B39-9FC7-E79E726A5C04}"/>
              </a:ext>
            </a:extLst>
          </p:cNvPr>
          <p:cNvSpPr>
            <a:spLocks noGrp="1"/>
          </p:cNvSpPr>
          <p:nvPr>
            <p:ph type="pic" sz="quarter" idx="19"/>
          </p:nvPr>
        </p:nvSpPr>
        <p:spPr>
          <a:xfrm>
            <a:off x="8385177" y="4371626"/>
            <a:ext cx="3560000" cy="1716087"/>
          </a:xfrm>
        </p:spPr>
        <p:txBody>
          <a:bodyPr tIns="72000"/>
          <a:lstStyle>
            <a:lvl1pPr marL="0" indent="0" algn="ctr">
              <a:buNone/>
              <a:defRPr sz="1800"/>
            </a:lvl1pPr>
          </a:lstStyle>
          <a:p>
            <a:r>
              <a:rPr lang="en-US" noProof="0"/>
              <a:t>Click icon to add picture</a:t>
            </a:r>
          </a:p>
        </p:txBody>
      </p:sp>
    </p:spTree>
    <p:extLst>
      <p:ext uri="{BB962C8B-B14F-4D97-AF65-F5344CB8AC3E}">
        <p14:creationId xmlns:p14="http://schemas.microsoft.com/office/powerpoint/2010/main" val="1814239665"/>
      </p:ext>
    </p:extLst>
  </p:cSld>
  <p:clrMapOvr>
    <a:masterClrMapping/>
  </p:clrMapOvr>
  <p:extLst>
    <p:ext uri="{DCECCB84-F9BA-43D5-87BE-67443E8EF086}">
      <p15:sldGuideLst xmlns:p15="http://schemas.microsoft.com/office/powerpoint/2012/main">
        <p15:guide id="1" orient="horz" pos="277" userDrawn="1">
          <p15:clr>
            <a:srgbClr val="717275"/>
          </p15:clr>
        </p15:guide>
        <p15:guide id="2" orient="horz" pos="795" userDrawn="1">
          <p15:clr>
            <a:srgbClr val="717275"/>
          </p15:clr>
        </p15:guide>
        <p15:guide id="3" orient="horz" pos="1020" userDrawn="1">
          <p15:clr>
            <a:srgbClr val="FF96FF"/>
          </p15:clr>
        </p15:guide>
        <p15:guide id="4" orient="horz" pos="3843" userDrawn="1">
          <p15:clr>
            <a:srgbClr val="FF96FF"/>
          </p15:clr>
        </p15:guide>
        <p15:guide id="5" pos="476" userDrawn="1">
          <p15:clr>
            <a:srgbClr val="FF96FF"/>
          </p15:clr>
        </p15:guide>
        <p15:guide id="6" pos="2718" userDrawn="1">
          <p15:clr>
            <a:srgbClr val="FF96FF"/>
          </p15:clr>
        </p15:guide>
        <p15:guide id="7" pos="2877" userDrawn="1">
          <p15:clr>
            <a:srgbClr val="FF96FF"/>
          </p15:clr>
        </p15:guide>
        <p15:guide id="8" pos="5120" userDrawn="1">
          <p15:clr>
            <a:srgbClr val="FF96FF"/>
          </p15:clr>
        </p15:guide>
        <p15:guide id="9" pos="5278" userDrawn="1">
          <p15:clr>
            <a:srgbClr val="FF96FF"/>
          </p15:clr>
        </p15:guide>
        <p15:guide id="10" pos="7521" userDrawn="1">
          <p15:clr>
            <a:srgbClr val="FF96FF"/>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 Boxed title and Content">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877D41B0-FC4A-445B-B1D2-D51B6A2B796E}"/>
              </a:ext>
            </a:extLst>
          </p:cNvPr>
          <p:cNvSpPr>
            <a:spLocks noGrp="1"/>
          </p:cNvSpPr>
          <p:nvPr>
            <p:ph type="body" sz="quarter" idx="26" hasCustomPrompt="1"/>
          </p:nvPr>
        </p:nvSpPr>
        <p:spPr>
          <a:xfrm>
            <a:off x="0" y="1619250"/>
            <a:ext cx="12192000" cy="4494213"/>
          </a:xfrm>
          <a:solidFill>
            <a:schemeClr val="bg2"/>
          </a:solidFill>
        </p:spPr>
        <p:txBody>
          <a:bodyPr/>
          <a:lstStyle>
            <a:lvl1pPr marL="0" indent="0">
              <a:buNone/>
              <a:defRPr/>
            </a:lvl1pPr>
            <a:lvl2pPr marL="0" indent="0">
              <a:buNone/>
              <a:defRPr/>
            </a:lvl2pPr>
            <a:lvl3pPr marL="0" indent="0">
              <a:buNone/>
              <a:defRPr/>
            </a:lvl3pPr>
            <a:lvl4pPr marL="252000" indent="0">
              <a:buNone/>
              <a:defRPr/>
            </a:lvl4pPr>
            <a:lvl5pPr marL="504000" indent="0">
              <a:buNone/>
              <a:defRPr/>
            </a:lvl5pPr>
          </a:lstStyle>
          <a:p>
            <a:pPr lvl="0"/>
            <a:r>
              <a:rPr lang="en-US" noProof="0" dirty="0"/>
              <a:t> </a:t>
            </a:r>
          </a:p>
        </p:txBody>
      </p:sp>
      <p:sp>
        <p:nvSpPr>
          <p:cNvPr id="3" name="Slide Number Placeholder 2">
            <a:extLst>
              <a:ext uri="{FF2B5EF4-FFF2-40B4-BE49-F238E27FC236}">
                <a16:creationId xmlns:a16="http://schemas.microsoft.com/office/drawing/2014/main" id="{12619B27-03EA-489A-B1C5-CB3D5B3F79CB}"/>
              </a:ext>
            </a:extLst>
          </p:cNvPr>
          <p:cNvSpPr>
            <a:spLocks noGrp="1"/>
          </p:cNvSpPr>
          <p:nvPr>
            <p:ph type="sldNum" sz="quarter" idx="10"/>
          </p:nvPr>
        </p:nvSpPr>
        <p:spPr/>
        <p:txBody>
          <a:bodyPr/>
          <a:lstStyle/>
          <a:p>
            <a:fld id="{9091399C-B5EF-49C7-B81A-539AE2F27BD0}" type="slidenum">
              <a:rPr lang="en-US" noProof="0" smtClean="0"/>
              <a:pPr/>
              <a:t>‹#›</a:t>
            </a:fld>
            <a:endParaRPr lang="en-US" noProof="0" dirty="0"/>
          </a:p>
        </p:txBody>
      </p:sp>
      <p:sp>
        <p:nvSpPr>
          <p:cNvPr id="4" name="Guides" hidden="1">
            <a:extLst>
              <a:ext uri="{FF2B5EF4-FFF2-40B4-BE49-F238E27FC236}">
                <a16:creationId xmlns:a16="http://schemas.microsoft.com/office/drawing/2014/main" id="{84D31DE4-3D79-4537-827A-488910F153E9}"/>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5" name="Title 4">
            <a:extLst>
              <a:ext uri="{FF2B5EF4-FFF2-40B4-BE49-F238E27FC236}">
                <a16:creationId xmlns:a16="http://schemas.microsoft.com/office/drawing/2014/main" id="{C032A2EB-F839-4585-88D6-E2058797AD9F}"/>
              </a:ext>
            </a:extLst>
          </p:cNvPr>
          <p:cNvSpPr>
            <a:spLocks noGrp="1"/>
          </p:cNvSpPr>
          <p:nvPr>
            <p:ph type="title"/>
          </p:nvPr>
        </p:nvSpPr>
        <p:spPr/>
        <p:txBody>
          <a:bodyPr/>
          <a:lstStyle/>
          <a:p>
            <a:r>
              <a:rPr lang="en-US" noProof="0"/>
              <a:t>Click to edit Master title style</a:t>
            </a:r>
            <a:endParaRPr lang="en-US" noProof="0" dirty="0"/>
          </a:p>
        </p:txBody>
      </p:sp>
      <p:sp>
        <p:nvSpPr>
          <p:cNvPr id="6" name="Text Placeholder 5">
            <a:extLst>
              <a:ext uri="{FF2B5EF4-FFF2-40B4-BE49-F238E27FC236}">
                <a16:creationId xmlns:a16="http://schemas.microsoft.com/office/drawing/2014/main" id="{11A41F14-C51C-4A38-90D8-E015902E902D}"/>
              </a:ext>
            </a:extLst>
          </p:cNvPr>
          <p:cNvSpPr>
            <a:spLocks noGrp="1"/>
          </p:cNvSpPr>
          <p:nvPr>
            <p:ph type="body" sz="quarter" idx="11" hasCustomPrompt="1"/>
          </p:nvPr>
        </p:nvSpPr>
        <p:spPr>
          <a:xfrm>
            <a:off x="757237" y="1619251"/>
            <a:ext cx="2035200" cy="401638"/>
          </a:xfrm>
          <a:solidFill>
            <a:srgbClr val="DCA366"/>
          </a:solidFill>
        </p:spPr>
        <p:txBody>
          <a:bodyPr lIns="72000" rIns="72000" anchor="ctr"/>
          <a:lstStyle>
            <a:lvl1pPr marL="0" indent="0" algn="ctr">
              <a:spcBef>
                <a:spcPts val="0"/>
              </a:spcBef>
              <a:buFont typeface="Arial" panose="020B0604020202020204" pitchFamily="34" charset="0"/>
              <a:buNone/>
              <a:defRPr>
                <a:solidFill>
                  <a:schemeClr val="bg1"/>
                </a:solidFill>
              </a:defRPr>
            </a:lvl1pPr>
            <a:lvl2pPr marL="0" indent="0" algn="ctr">
              <a:spcBef>
                <a:spcPts val="0"/>
              </a:spcBef>
              <a:buFont typeface="Arial" panose="020B0604020202020204" pitchFamily="34" charset="0"/>
              <a:buNone/>
              <a:defRPr sz="1600">
                <a:solidFill>
                  <a:schemeClr val="bg1"/>
                </a:solidFill>
              </a:defRPr>
            </a:lvl2pPr>
            <a:lvl3pPr marL="0" indent="0" algn="ctr">
              <a:spcBef>
                <a:spcPts val="0"/>
              </a:spcBef>
              <a:buFont typeface="Arial" panose="020B0604020202020204" pitchFamily="34" charset="0"/>
              <a:buNone/>
              <a:defRPr>
                <a:solidFill>
                  <a:schemeClr val="bg1"/>
                </a:solidFill>
              </a:defRPr>
            </a:lvl3pPr>
            <a:lvl4pPr marL="0" indent="0" algn="ctr">
              <a:spcBef>
                <a:spcPts val="0"/>
              </a:spcBef>
              <a:buFont typeface="Arial" panose="020B0604020202020204" pitchFamily="34" charset="0"/>
              <a:buNone/>
              <a:defRPr>
                <a:solidFill>
                  <a:schemeClr val="bg1"/>
                </a:solidFill>
              </a:defRPr>
            </a:lvl4pPr>
            <a:lvl5pPr marL="0" indent="0" algn="ctr">
              <a:spcBef>
                <a:spcPts val="0"/>
              </a:spcBef>
              <a:buFont typeface="Arial" panose="020B0604020202020204" pitchFamily="34" charset="0"/>
              <a:buNone/>
              <a:defRPr>
                <a:solidFill>
                  <a:schemeClr val="bg1"/>
                </a:solidFill>
              </a:defRPr>
            </a:lvl5pPr>
          </a:lstStyle>
          <a:p>
            <a:pPr lvl="0"/>
            <a:r>
              <a:rPr lang="en-US" noProof="0" dirty="0"/>
              <a:t>Title</a:t>
            </a:r>
          </a:p>
        </p:txBody>
      </p:sp>
      <p:sp>
        <p:nvSpPr>
          <p:cNvPr id="8" name="Content Placeholder 7">
            <a:extLst>
              <a:ext uri="{FF2B5EF4-FFF2-40B4-BE49-F238E27FC236}">
                <a16:creationId xmlns:a16="http://schemas.microsoft.com/office/drawing/2014/main" id="{6255092A-49F0-4CDD-9FA7-25636468C08F}"/>
              </a:ext>
            </a:extLst>
          </p:cNvPr>
          <p:cNvSpPr>
            <a:spLocks noGrp="1"/>
          </p:cNvSpPr>
          <p:nvPr>
            <p:ph sz="quarter" idx="12"/>
          </p:nvPr>
        </p:nvSpPr>
        <p:spPr>
          <a:xfrm>
            <a:off x="757237" y="2128838"/>
            <a:ext cx="2035200" cy="2776537"/>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Picture Placeholder 9">
            <a:extLst>
              <a:ext uri="{FF2B5EF4-FFF2-40B4-BE49-F238E27FC236}">
                <a16:creationId xmlns:a16="http://schemas.microsoft.com/office/drawing/2014/main" id="{211A2C9B-9638-48F7-9503-F16973D8130A}"/>
              </a:ext>
            </a:extLst>
          </p:cNvPr>
          <p:cNvSpPr>
            <a:spLocks noGrp="1"/>
          </p:cNvSpPr>
          <p:nvPr>
            <p:ph type="pic" sz="quarter" idx="13"/>
          </p:nvPr>
        </p:nvSpPr>
        <p:spPr>
          <a:xfrm>
            <a:off x="755649" y="5013324"/>
            <a:ext cx="2035200" cy="1100140"/>
          </a:xfrm>
        </p:spPr>
        <p:txBody>
          <a:bodyPr tIns="36000"/>
          <a:lstStyle>
            <a:lvl1pPr marL="0" indent="0" algn="ctr">
              <a:buNone/>
              <a:defRPr sz="1600"/>
            </a:lvl1pPr>
          </a:lstStyle>
          <a:p>
            <a:r>
              <a:rPr lang="en-US" noProof="0"/>
              <a:t>Click icon to add picture</a:t>
            </a:r>
          </a:p>
        </p:txBody>
      </p:sp>
      <p:sp>
        <p:nvSpPr>
          <p:cNvPr id="27" name="Text Placeholder 26">
            <a:extLst>
              <a:ext uri="{FF2B5EF4-FFF2-40B4-BE49-F238E27FC236}">
                <a16:creationId xmlns:a16="http://schemas.microsoft.com/office/drawing/2014/main" id="{11614A04-5625-43DD-8604-D1D979363FEA}"/>
              </a:ext>
            </a:extLst>
          </p:cNvPr>
          <p:cNvSpPr>
            <a:spLocks noGrp="1"/>
          </p:cNvSpPr>
          <p:nvPr>
            <p:ph type="body" sz="quarter" idx="14" hasCustomPrompt="1"/>
          </p:nvPr>
        </p:nvSpPr>
        <p:spPr>
          <a:xfrm>
            <a:off x="3041650" y="1619249"/>
            <a:ext cx="2035200" cy="401637"/>
          </a:xfrm>
          <a:solidFill>
            <a:srgbClr val="00405E"/>
          </a:solidFill>
        </p:spPr>
        <p:txBody>
          <a:bodyPr lIns="72000" rIns="72000" anchor="ctr"/>
          <a:lstStyle>
            <a:lvl1pPr marL="0" indent="0" algn="ctr">
              <a:buNone/>
              <a:defRPr>
                <a:solidFill>
                  <a:schemeClr val="bg1"/>
                </a:solidFill>
              </a:defRPr>
            </a:lvl1pPr>
            <a:lvl2pPr marL="0" indent="0" algn="ctr">
              <a:spcBef>
                <a:spcPts val="0"/>
              </a:spcBef>
              <a:buNone/>
              <a:defRPr>
                <a:solidFill>
                  <a:schemeClr val="bg1"/>
                </a:solidFill>
              </a:defRPr>
            </a:lvl2pPr>
            <a:lvl3pPr marL="0" indent="0" algn="ctr">
              <a:spcBef>
                <a:spcPts val="0"/>
              </a:spcBef>
              <a:buNone/>
              <a:defRPr>
                <a:solidFill>
                  <a:schemeClr val="bg1"/>
                </a:solidFill>
              </a:defRPr>
            </a:lvl3pPr>
            <a:lvl4pPr marL="0" indent="0" algn="ctr">
              <a:buNone/>
              <a:defRPr>
                <a:solidFill>
                  <a:schemeClr val="bg1"/>
                </a:solidFill>
              </a:defRPr>
            </a:lvl4pPr>
            <a:lvl5pPr marL="0" indent="0" algn="ctr">
              <a:buNone/>
              <a:defRPr>
                <a:solidFill>
                  <a:schemeClr val="bg1"/>
                </a:solidFill>
              </a:defRPr>
            </a:lvl5pPr>
          </a:lstStyle>
          <a:p>
            <a:pPr lvl="0"/>
            <a:r>
              <a:rPr lang="en-US" noProof="0" dirty="0"/>
              <a:t>Title</a:t>
            </a:r>
          </a:p>
        </p:txBody>
      </p:sp>
      <p:sp>
        <p:nvSpPr>
          <p:cNvPr id="29" name="Content Placeholder 28">
            <a:extLst>
              <a:ext uri="{FF2B5EF4-FFF2-40B4-BE49-F238E27FC236}">
                <a16:creationId xmlns:a16="http://schemas.microsoft.com/office/drawing/2014/main" id="{4B0F2FDB-FC44-4EED-B70F-AB3177432C84}"/>
              </a:ext>
            </a:extLst>
          </p:cNvPr>
          <p:cNvSpPr>
            <a:spLocks noGrp="1"/>
          </p:cNvSpPr>
          <p:nvPr>
            <p:ph sz="quarter" idx="15"/>
          </p:nvPr>
        </p:nvSpPr>
        <p:spPr>
          <a:xfrm>
            <a:off x="3041650" y="2128836"/>
            <a:ext cx="2035200" cy="2776536"/>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3" name="Picture Placeholder 32">
            <a:extLst>
              <a:ext uri="{FF2B5EF4-FFF2-40B4-BE49-F238E27FC236}">
                <a16:creationId xmlns:a16="http://schemas.microsoft.com/office/drawing/2014/main" id="{E75AD695-A403-49BB-90DA-B343368715C1}"/>
              </a:ext>
            </a:extLst>
          </p:cNvPr>
          <p:cNvSpPr>
            <a:spLocks noGrp="1"/>
          </p:cNvSpPr>
          <p:nvPr>
            <p:ph type="pic" sz="quarter" idx="16"/>
          </p:nvPr>
        </p:nvSpPr>
        <p:spPr>
          <a:xfrm>
            <a:off x="3041650" y="5000621"/>
            <a:ext cx="2035200" cy="1100140"/>
          </a:xfrm>
        </p:spPr>
        <p:txBody>
          <a:bodyPr tIns="36000"/>
          <a:lstStyle>
            <a:lvl1pPr marL="0" indent="0" algn="ctr">
              <a:buNone/>
              <a:defRPr sz="1600"/>
            </a:lvl1pPr>
          </a:lstStyle>
          <a:p>
            <a:r>
              <a:rPr lang="en-US" noProof="0"/>
              <a:t>Click icon to add picture</a:t>
            </a:r>
          </a:p>
        </p:txBody>
      </p:sp>
      <p:sp>
        <p:nvSpPr>
          <p:cNvPr id="35" name="Text Placeholder 34">
            <a:extLst>
              <a:ext uri="{FF2B5EF4-FFF2-40B4-BE49-F238E27FC236}">
                <a16:creationId xmlns:a16="http://schemas.microsoft.com/office/drawing/2014/main" id="{03569F73-A856-4F57-BEB7-4E7FFF18C8FC}"/>
              </a:ext>
            </a:extLst>
          </p:cNvPr>
          <p:cNvSpPr>
            <a:spLocks noGrp="1"/>
          </p:cNvSpPr>
          <p:nvPr>
            <p:ph type="body" sz="quarter" idx="17" hasCustomPrompt="1"/>
          </p:nvPr>
        </p:nvSpPr>
        <p:spPr>
          <a:xfrm>
            <a:off x="5329238" y="1619251"/>
            <a:ext cx="2035200" cy="401638"/>
          </a:xfrm>
          <a:solidFill>
            <a:srgbClr val="4D394F"/>
          </a:solidFill>
        </p:spPr>
        <p:txBody>
          <a:bodyPr lIns="72000" rIns="72000" anchor="ctr"/>
          <a:lstStyle>
            <a:lvl1pPr marL="0" indent="0" algn="ctr">
              <a:spcBef>
                <a:spcPts val="0"/>
              </a:spcBef>
              <a:buNone/>
              <a:defRPr>
                <a:solidFill>
                  <a:schemeClr val="bg1"/>
                </a:solidFill>
              </a:defRPr>
            </a:lvl1pPr>
            <a:lvl2pPr marL="0" indent="0" algn="ctr">
              <a:spcBef>
                <a:spcPts val="0"/>
              </a:spcBef>
              <a:buNone/>
              <a:defRPr>
                <a:solidFill>
                  <a:schemeClr val="bg1"/>
                </a:solidFill>
              </a:defRPr>
            </a:lvl2pPr>
            <a:lvl3pPr marL="0" indent="0" algn="ctr">
              <a:spcBef>
                <a:spcPts val="0"/>
              </a:spcBef>
              <a:buNone/>
              <a:defRPr>
                <a:solidFill>
                  <a:schemeClr val="bg1"/>
                </a:solidFill>
              </a:defRPr>
            </a:lvl3pPr>
            <a:lvl4pPr marL="0" indent="0" algn="ctr">
              <a:buNone/>
              <a:defRPr>
                <a:solidFill>
                  <a:schemeClr val="bg1"/>
                </a:solidFill>
              </a:defRPr>
            </a:lvl4pPr>
            <a:lvl5pPr marL="0" indent="0" algn="ctr">
              <a:buNone/>
              <a:defRPr>
                <a:solidFill>
                  <a:schemeClr val="bg1"/>
                </a:solidFill>
              </a:defRPr>
            </a:lvl5pPr>
          </a:lstStyle>
          <a:p>
            <a:pPr lvl="0"/>
            <a:r>
              <a:rPr lang="en-US" noProof="0" dirty="0"/>
              <a:t>Title</a:t>
            </a:r>
          </a:p>
        </p:txBody>
      </p:sp>
      <p:sp>
        <p:nvSpPr>
          <p:cNvPr id="37" name="Content Placeholder 36">
            <a:extLst>
              <a:ext uri="{FF2B5EF4-FFF2-40B4-BE49-F238E27FC236}">
                <a16:creationId xmlns:a16="http://schemas.microsoft.com/office/drawing/2014/main" id="{968814DB-EE45-473E-ADD3-9756091F03B4}"/>
              </a:ext>
            </a:extLst>
          </p:cNvPr>
          <p:cNvSpPr>
            <a:spLocks noGrp="1"/>
          </p:cNvSpPr>
          <p:nvPr>
            <p:ph sz="quarter" idx="18"/>
          </p:nvPr>
        </p:nvSpPr>
        <p:spPr>
          <a:xfrm>
            <a:off x="5329238" y="2128838"/>
            <a:ext cx="2035200" cy="277653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9" name="Picture Placeholder 38">
            <a:extLst>
              <a:ext uri="{FF2B5EF4-FFF2-40B4-BE49-F238E27FC236}">
                <a16:creationId xmlns:a16="http://schemas.microsoft.com/office/drawing/2014/main" id="{3699D712-AC27-4B39-9FC7-E79E726A5C04}"/>
              </a:ext>
            </a:extLst>
          </p:cNvPr>
          <p:cNvSpPr>
            <a:spLocks noGrp="1"/>
          </p:cNvSpPr>
          <p:nvPr>
            <p:ph type="pic" sz="quarter" idx="19"/>
          </p:nvPr>
        </p:nvSpPr>
        <p:spPr>
          <a:xfrm>
            <a:off x="5332414" y="5000623"/>
            <a:ext cx="2035200" cy="1100140"/>
          </a:xfrm>
        </p:spPr>
        <p:txBody>
          <a:bodyPr tIns="36000"/>
          <a:lstStyle>
            <a:lvl1pPr marL="0" indent="0" algn="ctr">
              <a:buNone/>
              <a:defRPr sz="1600"/>
            </a:lvl1pPr>
          </a:lstStyle>
          <a:p>
            <a:r>
              <a:rPr lang="en-US" noProof="0"/>
              <a:t>Click icon to add picture</a:t>
            </a:r>
          </a:p>
        </p:txBody>
      </p:sp>
      <p:sp>
        <p:nvSpPr>
          <p:cNvPr id="15" name="Text Placeholder 34">
            <a:extLst>
              <a:ext uri="{FF2B5EF4-FFF2-40B4-BE49-F238E27FC236}">
                <a16:creationId xmlns:a16="http://schemas.microsoft.com/office/drawing/2014/main" id="{BDF5F3B2-B169-424D-8E1F-E57141DFFE10}"/>
              </a:ext>
            </a:extLst>
          </p:cNvPr>
          <p:cNvSpPr>
            <a:spLocks noGrp="1"/>
          </p:cNvSpPr>
          <p:nvPr>
            <p:ph type="body" sz="quarter" idx="20" hasCustomPrompt="1"/>
          </p:nvPr>
        </p:nvSpPr>
        <p:spPr>
          <a:xfrm>
            <a:off x="7620002" y="1619251"/>
            <a:ext cx="2035200" cy="401638"/>
          </a:xfrm>
          <a:solidFill>
            <a:srgbClr val="FBBC33"/>
          </a:solidFill>
        </p:spPr>
        <p:txBody>
          <a:bodyPr lIns="72000" rIns="72000" anchor="ctr"/>
          <a:lstStyle>
            <a:lvl1pPr marL="0" indent="0" algn="ctr">
              <a:spcBef>
                <a:spcPts val="0"/>
              </a:spcBef>
              <a:buNone/>
              <a:defRPr>
                <a:solidFill>
                  <a:schemeClr val="bg1"/>
                </a:solidFill>
              </a:defRPr>
            </a:lvl1pPr>
            <a:lvl2pPr marL="0" indent="0" algn="ctr">
              <a:spcBef>
                <a:spcPts val="0"/>
              </a:spcBef>
              <a:buNone/>
              <a:defRPr>
                <a:solidFill>
                  <a:schemeClr val="bg1"/>
                </a:solidFill>
              </a:defRPr>
            </a:lvl2pPr>
            <a:lvl3pPr marL="0" indent="0" algn="ctr">
              <a:spcBef>
                <a:spcPts val="0"/>
              </a:spcBef>
              <a:buNone/>
              <a:defRPr>
                <a:solidFill>
                  <a:schemeClr val="bg1"/>
                </a:solidFill>
              </a:defRPr>
            </a:lvl3pPr>
            <a:lvl4pPr marL="0" indent="0" algn="ctr">
              <a:buNone/>
              <a:defRPr>
                <a:solidFill>
                  <a:schemeClr val="bg1"/>
                </a:solidFill>
              </a:defRPr>
            </a:lvl4pPr>
            <a:lvl5pPr marL="0" indent="0" algn="ctr">
              <a:buNone/>
              <a:defRPr>
                <a:solidFill>
                  <a:schemeClr val="bg1"/>
                </a:solidFill>
              </a:defRPr>
            </a:lvl5pPr>
          </a:lstStyle>
          <a:p>
            <a:pPr lvl="0"/>
            <a:r>
              <a:rPr lang="en-US" noProof="0" dirty="0"/>
              <a:t>Title</a:t>
            </a:r>
          </a:p>
        </p:txBody>
      </p:sp>
      <p:sp>
        <p:nvSpPr>
          <p:cNvPr id="7" name="Content Placeholder 6">
            <a:extLst>
              <a:ext uri="{FF2B5EF4-FFF2-40B4-BE49-F238E27FC236}">
                <a16:creationId xmlns:a16="http://schemas.microsoft.com/office/drawing/2014/main" id="{ED535B42-E5BC-4AD7-ACF0-8E7736B52DE7}"/>
              </a:ext>
            </a:extLst>
          </p:cNvPr>
          <p:cNvSpPr>
            <a:spLocks noGrp="1"/>
          </p:cNvSpPr>
          <p:nvPr>
            <p:ph sz="quarter" idx="21"/>
          </p:nvPr>
        </p:nvSpPr>
        <p:spPr>
          <a:xfrm>
            <a:off x="7620003" y="2128838"/>
            <a:ext cx="2035200" cy="2776537"/>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Picture Placeholder 10">
            <a:extLst>
              <a:ext uri="{FF2B5EF4-FFF2-40B4-BE49-F238E27FC236}">
                <a16:creationId xmlns:a16="http://schemas.microsoft.com/office/drawing/2014/main" id="{BC0CBFB2-E9B0-4E3F-A865-B4CE5F4AB463}"/>
              </a:ext>
            </a:extLst>
          </p:cNvPr>
          <p:cNvSpPr>
            <a:spLocks noGrp="1"/>
          </p:cNvSpPr>
          <p:nvPr>
            <p:ph type="pic" sz="quarter" idx="22"/>
          </p:nvPr>
        </p:nvSpPr>
        <p:spPr>
          <a:xfrm>
            <a:off x="7621589" y="5000623"/>
            <a:ext cx="2035200" cy="1112840"/>
          </a:xfrm>
        </p:spPr>
        <p:txBody>
          <a:bodyPr tIns="36000"/>
          <a:lstStyle>
            <a:lvl1pPr marL="0" indent="0" algn="ctr">
              <a:buNone/>
              <a:defRPr sz="1600"/>
            </a:lvl1pPr>
          </a:lstStyle>
          <a:p>
            <a:r>
              <a:rPr lang="en-US" noProof="0"/>
              <a:t>Click icon to add picture</a:t>
            </a:r>
          </a:p>
        </p:txBody>
      </p:sp>
      <p:sp>
        <p:nvSpPr>
          <p:cNvPr id="20" name="Text Placeholder 34">
            <a:extLst>
              <a:ext uri="{FF2B5EF4-FFF2-40B4-BE49-F238E27FC236}">
                <a16:creationId xmlns:a16="http://schemas.microsoft.com/office/drawing/2014/main" id="{DABF480B-5EE1-47B6-BCD6-1BA7FF0159C6}"/>
              </a:ext>
            </a:extLst>
          </p:cNvPr>
          <p:cNvSpPr>
            <a:spLocks noGrp="1"/>
          </p:cNvSpPr>
          <p:nvPr>
            <p:ph type="body" sz="quarter" idx="23" hasCustomPrompt="1"/>
          </p:nvPr>
        </p:nvSpPr>
        <p:spPr>
          <a:xfrm>
            <a:off x="9907592" y="1619249"/>
            <a:ext cx="2035200" cy="401638"/>
          </a:xfrm>
          <a:solidFill>
            <a:srgbClr val="007383"/>
          </a:solidFill>
        </p:spPr>
        <p:txBody>
          <a:bodyPr lIns="72000" rIns="72000" anchor="ctr"/>
          <a:lstStyle>
            <a:lvl1pPr marL="0" indent="0" algn="ctr">
              <a:spcBef>
                <a:spcPts val="0"/>
              </a:spcBef>
              <a:buNone/>
              <a:defRPr>
                <a:solidFill>
                  <a:schemeClr val="bg1"/>
                </a:solidFill>
              </a:defRPr>
            </a:lvl1pPr>
            <a:lvl2pPr marL="0" indent="0" algn="ctr">
              <a:spcBef>
                <a:spcPts val="0"/>
              </a:spcBef>
              <a:buNone/>
              <a:defRPr>
                <a:solidFill>
                  <a:schemeClr val="bg1"/>
                </a:solidFill>
              </a:defRPr>
            </a:lvl2pPr>
            <a:lvl3pPr marL="0" indent="0" algn="ctr">
              <a:spcBef>
                <a:spcPts val="0"/>
              </a:spcBef>
              <a:buNone/>
              <a:defRPr>
                <a:solidFill>
                  <a:schemeClr val="bg1"/>
                </a:solidFill>
              </a:defRPr>
            </a:lvl3pPr>
            <a:lvl4pPr marL="0" indent="0" algn="ctr">
              <a:buNone/>
              <a:defRPr>
                <a:solidFill>
                  <a:schemeClr val="bg1"/>
                </a:solidFill>
              </a:defRPr>
            </a:lvl4pPr>
            <a:lvl5pPr marL="0" indent="0" algn="ctr">
              <a:buNone/>
              <a:defRPr>
                <a:solidFill>
                  <a:schemeClr val="bg1"/>
                </a:solidFill>
              </a:defRPr>
            </a:lvl5pPr>
          </a:lstStyle>
          <a:p>
            <a:pPr lvl="0"/>
            <a:r>
              <a:rPr lang="en-US" noProof="0" dirty="0"/>
              <a:t>Title</a:t>
            </a:r>
          </a:p>
        </p:txBody>
      </p:sp>
      <p:sp>
        <p:nvSpPr>
          <p:cNvPr id="13" name="Content Placeholder 12">
            <a:extLst>
              <a:ext uri="{FF2B5EF4-FFF2-40B4-BE49-F238E27FC236}">
                <a16:creationId xmlns:a16="http://schemas.microsoft.com/office/drawing/2014/main" id="{0ED5789C-8005-4F83-9824-18B6F8F0ADFB}"/>
              </a:ext>
            </a:extLst>
          </p:cNvPr>
          <p:cNvSpPr>
            <a:spLocks noGrp="1"/>
          </p:cNvSpPr>
          <p:nvPr>
            <p:ph sz="quarter" idx="24"/>
          </p:nvPr>
        </p:nvSpPr>
        <p:spPr>
          <a:xfrm>
            <a:off x="9912354" y="2128838"/>
            <a:ext cx="2035200" cy="2776537"/>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6" name="Picture Placeholder 15">
            <a:extLst>
              <a:ext uri="{FF2B5EF4-FFF2-40B4-BE49-F238E27FC236}">
                <a16:creationId xmlns:a16="http://schemas.microsoft.com/office/drawing/2014/main" id="{AF4F7BF8-816A-4762-BD96-85C36C4C58FB}"/>
              </a:ext>
            </a:extLst>
          </p:cNvPr>
          <p:cNvSpPr>
            <a:spLocks noGrp="1"/>
          </p:cNvSpPr>
          <p:nvPr>
            <p:ph type="pic" sz="quarter" idx="25"/>
          </p:nvPr>
        </p:nvSpPr>
        <p:spPr>
          <a:xfrm>
            <a:off x="9907592" y="5000623"/>
            <a:ext cx="2035200" cy="1100140"/>
          </a:xfrm>
        </p:spPr>
        <p:txBody>
          <a:bodyPr tIns="36000"/>
          <a:lstStyle>
            <a:lvl1pPr marL="0" indent="0" algn="ctr">
              <a:buNone/>
              <a:defRPr sz="1600"/>
            </a:lvl1pPr>
          </a:lstStyle>
          <a:p>
            <a:r>
              <a:rPr lang="en-US" noProof="0"/>
              <a:t>Click icon to add picture</a:t>
            </a:r>
          </a:p>
        </p:txBody>
      </p:sp>
    </p:spTree>
    <p:extLst>
      <p:ext uri="{BB962C8B-B14F-4D97-AF65-F5344CB8AC3E}">
        <p14:creationId xmlns:p14="http://schemas.microsoft.com/office/powerpoint/2010/main" val="2626867004"/>
      </p:ext>
    </p:extLst>
  </p:cSld>
  <p:clrMapOvr>
    <a:masterClrMapping/>
  </p:clrMapOvr>
  <p:extLst>
    <p:ext uri="{DCECCB84-F9BA-43D5-87BE-67443E8EF086}">
      <p15:sldGuideLst xmlns:p15="http://schemas.microsoft.com/office/powerpoint/2012/main">
        <p15:guide id="1" orient="horz" pos="277" userDrawn="1">
          <p15:clr>
            <a:srgbClr val="717275"/>
          </p15:clr>
        </p15:guide>
        <p15:guide id="2" orient="horz" pos="795" userDrawn="1">
          <p15:clr>
            <a:srgbClr val="717275"/>
          </p15:clr>
        </p15:guide>
        <p15:guide id="3" orient="horz" pos="1020" userDrawn="1">
          <p15:clr>
            <a:srgbClr val="FF96FF"/>
          </p15:clr>
        </p15:guide>
        <p15:guide id="4" orient="horz" pos="3843" userDrawn="1">
          <p15:clr>
            <a:srgbClr val="FF96FF"/>
          </p15:clr>
        </p15:guide>
        <p15:guide id="5" pos="476" userDrawn="1">
          <p15:clr>
            <a:srgbClr val="FF96FF"/>
          </p15:clr>
        </p15:guide>
        <p15:guide id="6" pos="1758" userDrawn="1">
          <p15:clr>
            <a:srgbClr val="FF96FF"/>
          </p15:clr>
        </p15:guide>
        <p15:guide id="7" pos="1916" userDrawn="1">
          <p15:clr>
            <a:srgbClr val="FF96FF"/>
          </p15:clr>
        </p15:guide>
        <p15:guide id="8" pos="3198" userDrawn="1">
          <p15:clr>
            <a:srgbClr val="FF96FF"/>
          </p15:clr>
        </p15:guide>
        <p15:guide id="9" pos="3357" userDrawn="1">
          <p15:clr>
            <a:srgbClr val="FF96FF"/>
          </p15:clr>
        </p15:guide>
        <p15:guide id="10" pos="4639" userDrawn="1">
          <p15:clr>
            <a:srgbClr val="FF96FF"/>
          </p15:clr>
        </p15:guide>
        <p15:guide id="11" pos="4798" userDrawn="1">
          <p15:clr>
            <a:srgbClr val="FF96FF"/>
          </p15:clr>
        </p15:guide>
        <p15:guide id="12" pos="6080" userDrawn="1">
          <p15:clr>
            <a:srgbClr val="FF96FF"/>
          </p15:clr>
        </p15:guide>
        <p15:guide id="13" pos="6239" userDrawn="1">
          <p15:clr>
            <a:srgbClr val="FF96FF"/>
          </p15:clr>
        </p15:guide>
        <p15:guide id="14" pos="7521" userDrawn="1">
          <p15:clr>
            <a:srgbClr val="FF96FF"/>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mage Only">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2619B27-03EA-489A-B1C5-CB3D5B3F79CB}"/>
              </a:ext>
            </a:extLst>
          </p:cNvPr>
          <p:cNvSpPr>
            <a:spLocks noGrp="1"/>
          </p:cNvSpPr>
          <p:nvPr>
            <p:ph type="sldNum" sz="quarter" idx="10"/>
          </p:nvPr>
        </p:nvSpPr>
        <p:spPr/>
        <p:txBody>
          <a:bodyPr/>
          <a:lstStyle/>
          <a:p>
            <a:fld id="{9091399C-B5EF-49C7-B81A-539AE2F27BD0}" type="slidenum">
              <a:rPr lang="en-US" noProof="0" smtClean="0"/>
              <a:pPr/>
              <a:t>‹#›</a:t>
            </a:fld>
            <a:endParaRPr lang="en-US" noProof="0" dirty="0"/>
          </a:p>
        </p:txBody>
      </p:sp>
      <p:sp>
        <p:nvSpPr>
          <p:cNvPr id="4" name="Guides" hidden="1">
            <a:extLst>
              <a:ext uri="{FF2B5EF4-FFF2-40B4-BE49-F238E27FC236}">
                <a16:creationId xmlns:a16="http://schemas.microsoft.com/office/drawing/2014/main" id="{84D31DE4-3D79-4537-827A-488910F153E9}"/>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8" name="Picture Placeholder 8">
            <a:extLst>
              <a:ext uri="{FF2B5EF4-FFF2-40B4-BE49-F238E27FC236}">
                <a16:creationId xmlns:a16="http://schemas.microsoft.com/office/drawing/2014/main" id="{C98FB7C0-AB81-400B-93D2-786E05B9ECD1}"/>
              </a:ext>
            </a:extLst>
          </p:cNvPr>
          <p:cNvSpPr>
            <a:spLocks noGrp="1"/>
          </p:cNvSpPr>
          <p:nvPr>
            <p:ph type="pic" sz="quarter" idx="14"/>
          </p:nvPr>
        </p:nvSpPr>
        <p:spPr>
          <a:xfrm>
            <a:off x="0" y="719138"/>
            <a:ext cx="12192000" cy="5382861"/>
          </a:xfrm>
          <a:solidFill>
            <a:schemeClr val="bg2"/>
          </a:solidFill>
        </p:spPr>
        <p:txBody>
          <a:bodyPr tIns="144000"/>
          <a:lstStyle>
            <a:lvl1pPr marL="0" indent="0" algn="ctr">
              <a:buNone/>
              <a:defRPr sz="1800"/>
            </a:lvl1pPr>
          </a:lstStyle>
          <a:p>
            <a:r>
              <a:rPr lang="en-US" noProof="0"/>
              <a:t>Click icon to add picture</a:t>
            </a:r>
            <a:endParaRPr lang="en-US" noProof="0" dirty="0"/>
          </a:p>
        </p:txBody>
      </p:sp>
    </p:spTree>
    <p:extLst>
      <p:ext uri="{BB962C8B-B14F-4D97-AF65-F5344CB8AC3E}">
        <p14:creationId xmlns:p14="http://schemas.microsoft.com/office/powerpoint/2010/main" val="2598319232"/>
      </p:ext>
    </p:extLst>
  </p:cSld>
  <p:clrMapOvr>
    <a:masterClrMapping/>
  </p:clrMapOvr>
  <p:extLst>
    <p:ext uri="{DCECCB84-F9BA-43D5-87BE-67443E8EF086}">
      <p15:sldGuideLst xmlns:p15="http://schemas.microsoft.com/office/powerpoint/2012/main">
        <p15:guide id="1" orient="horz" pos="453" userDrawn="1">
          <p15:clr>
            <a:srgbClr val="717275"/>
          </p15:clr>
        </p15:guide>
        <p15:guide id="3" orient="horz" pos="1020" userDrawn="1">
          <p15:clr>
            <a:srgbClr val="FF96FF"/>
          </p15:clr>
        </p15:guide>
        <p15:guide id="4" orient="horz" pos="3843" userDrawn="1">
          <p15:clr>
            <a:srgbClr val="FF96FF"/>
          </p15:clr>
        </p15:guide>
        <p15:guide id="5" pos="476" userDrawn="1">
          <p15:clr>
            <a:srgbClr val="FF96FF"/>
          </p15:clr>
        </p15:guide>
        <p15:guide id="6" pos="7521" userDrawn="1">
          <p15:clr>
            <a:srgbClr val="FF96FF"/>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2619B27-03EA-489A-B1C5-CB3D5B3F79CB}"/>
              </a:ext>
            </a:extLst>
          </p:cNvPr>
          <p:cNvSpPr>
            <a:spLocks noGrp="1"/>
          </p:cNvSpPr>
          <p:nvPr>
            <p:ph type="sldNum" sz="quarter" idx="10"/>
          </p:nvPr>
        </p:nvSpPr>
        <p:spPr/>
        <p:txBody>
          <a:bodyPr/>
          <a:lstStyle/>
          <a:p>
            <a:fld id="{9091399C-B5EF-49C7-B81A-539AE2F27BD0}" type="slidenum">
              <a:rPr lang="en-US" noProof="0" smtClean="0"/>
              <a:pPr/>
              <a:t>‹#›</a:t>
            </a:fld>
            <a:endParaRPr lang="en-US" noProof="0" dirty="0"/>
          </a:p>
        </p:txBody>
      </p:sp>
      <p:sp>
        <p:nvSpPr>
          <p:cNvPr id="4" name="Guides" hidden="1">
            <a:extLst>
              <a:ext uri="{FF2B5EF4-FFF2-40B4-BE49-F238E27FC236}">
                <a16:creationId xmlns:a16="http://schemas.microsoft.com/office/drawing/2014/main" id="{84D31DE4-3D79-4537-827A-488910F153E9}"/>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5" name="Title 4">
            <a:extLst>
              <a:ext uri="{FF2B5EF4-FFF2-40B4-BE49-F238E27FC236}">
                <a16:creationId xmlns:a16="http://schemas.microsoft.com/office/drawing/2014/main" id="{FC3D0E27-12CD-4AD0-B9EF-40EEA6603FA7}"/>
              </a:ext>
            </a:extLst>
          </p:cNvPr>
          <p:cNvSpPr>
            <a:spLocks noGrp="1"/>
          </p:cNvSpPr>
          <p:nvPr>
            <p:ph type="title"/>
          </p:nvPr>
        </p:nvSpPr>
        <p:spPr/>
        <p:txBody>
          <a:bodyPr/>
          <a:lstStyle/>
          <a:p>
            <a:r>
              <a:rPr lang="en-US" noProof="0"/>
              <a:t>Click to edit Master title style</a:t>
            </a:r>
            <a:endParaRPr lang="en-US" noProof="0" dirty="0"/>
          </a:p>
        </p:txBody>
      </p:sp>
    </p:spTree>
    <p:extLst>
      <p:ext uri="{BB962C8B-B14F-4D97-AF65-F5344CB8AC3E}">
        <p14:creationId xmlns:p14="http://schemas.microsoft.com/office/powerpoint/2010/main" val="292632239"/>
      </p:ext>
    </p:extLst>
  </p:cSld>
  <p:clrMapOvr>
    <a:masterClrMapping/>
  </p:clrMapOvr>
  <p:extLst>
    <p:ext uri="{DCECCB84-F9BA-43D5-87BE-67443E8EF086}">
      <p15:sldGuideLst xmlns:p15="http://schemas.microsoft.com/office/powerpoint/2012/main">
        <p15:guide id="1" orient="horz" pos="278" userDrawn="1">
          <p15:clr>
            <a:srgbClr val="717275"/>
          </p15:clr>
        </p15:guide>
        <p15:guide id="2" orient="horz" pos="799" userDrawn="1">
          <p15:clr>
            <a:srgbClr val="717275"/>
          </p15:clr>
        </p15:guide>
        <p15:guide id="3" orient="horz" pos="1020" userDrawn="1">
          <p15:clr>
            <a:srgbClr val="FF96FF"/>
          </p15:clr>
        </p15:guide>
        <p15:guide id="6" orient="horz" pos="3843" userDrawn="1">
          <p15:clr>
            <a:srgbClr val="FF96FF"/>
          </p15:clr>
        </p15:guide>
        <p15:guide id="7" pos="476" userDrawn="1">
          <p15:clr>
            <a:srgbClr val="FF96FF"/>
          </p15:clr>
        </p15:guide>
        <p15:guide id="8" pos="3840" userDrawn="1">
          <p15:clr>
            <a:srgbClr val="FF96FF"/>
          </p15:clr>
        </p15:guide>
        <p15:guide id="9" pos="4157" userDrawn="1">
          <p15:clr>
            <a:srgbClr val="FF96FF"/>
          </p15:clr>
        </p15:guide>
        <p15:guide id="10" pos="7521" userDrawn="1">
          <p15:clr>
            <a:srgbClr val="FF96FF"/>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 column content">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7FAF0786-D8FD-437B-A74C-BDE67186DF59}"/>
              </a:ext>
            </a:extLst>
          </p:cNvPr>
          <p:cNvSpPr>
            <a:spLocks noGrp="1"/>
          </p:cNvSpPr>
          <p:nvPr>
            <p:ph sz="quarter" idx="11" hasCustomPrompt="1"/>
          </p:nvPr>
        </p:nvSpPr>
        <p:spPr>
          <a:xfrm>
            <a:off x="507599" y="1854000"/>
            <a:ext cx="11430000" cy="4248000"/>
          </a:xfrm>
        </p:spPr>
        <p:txBody>
          <a:body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Title 2">
            <a:extLst>
              <a:ext uri="{FF2B5EF4-FFF2-40B4-BE49-F238E27FC236}">
                <a16:creationId xmlns:a16="http://schemas.microsoft.com/office/drawing/2014/main" id="{B428728F-D5DE-4AE6-9269-8A19BC463C28}"/>
              </a:ext>
            </a:extLst>
          </p:cNvPr>
          <p:cNvSpPr>
            <a:spLocks noGrp="1"/>
          </p:cNvSpPr>
          <p:nvPr>
            <p:ph type="title"/>
          </p:nvPr>
        </p:nvSpPr>
        <p:spPr/>
        <p:txBody>
          <a:bodyPr/>
          <a:lstStyle/>
          <a:p>
            <a:r>
              <a:rPr lang="en-US" noProof="0"/>
              <a:t>Click to edit Master title style</a:t>
            </a:r>
            <a:endParaRPr lang="en-US" noProof="0" dirty="0"/>
          </a:p>
        </p:txBody>
      </p:sp>
      <p:sp>
        <p:nvSpPr>
          <p:cNvPr id="2" name="Slide Number Placeholder 1">
            <a:extLst>
              <a:ext uri="{FF2B5EF4-FFF2-40B4-BE49-F238E27FC236}">
                <a16:creationId xmlns:a16="http://schemas.microsoft.com/office/drawing/2014/main" id="{6C526EC7-996D-4226-8F79-0B6AAFA83A5F}"/>
              </a:ext>
            </a:extLst>
          </p:cNvPr>
          <p:cNvSpPr>
            <a:spLocks noGrp="1"/>
          </p:cNvSpPr>
          <p:nvPr>
            <p:ph type="sldNum" sz="quarter" idx="12"/>
          </p:nvPr>
        </p:nvSpPr>
        <p:spPr/>
        <p:txBody>
          <a:bodyPr/>
          <a:lstStyle/>
          <a:p>
            <a:fld id="{9091399C-B5EF-49C7-B81A-539AE2F27BD0}" type="slidenum">
              <a:rPr lang="en-US" noProof="0" smtClean="0"/>
              <a:pPr/>
              <a:t>‹#›</a:t>
            </a:fld>
            <a:endParaRPr lang="en-US" noProof="0" dirty="0"/>
          </a:p>
        </p:txBody>
      </p:sp>
    </p:spTree>
    <p:extLst>
      <p:ext uri="{BB962C8B-B14F-4D97-AF65-F5344CB8AC3E}">
        <p14:creationId xmlns:p14="http://schemas.microsoft.com/office/powerpoint/2010/main" val="1330216091"/>
      </p:ext>
    </p:extLst>
  </p:cSld>
  <p:clrMapOvr>
    <a:masterClrMapping/>
  </p:clrMapOvr>
  <p:extLst>
    <p:ext uri="{DCECCB84-F9BA-43D5-87BE-67443E8EF086}">
      <p15:sldGuideLst xmlns:p15="http://schemas.microsoft.com/office/powerpoint/2012/main">
        <p15:guide id="1" pos="319">
          <p15:clr>
            <a:srgbClr val="FBAE40"/>
          </p15:clr>
        </p15:guide>
        <p15:guide id="2" pos="7520">
          <p15:clr>
            <a:srgbClr val="FBAE40"/>
          </p15:clr>
        </p15:guide>
        <p15:guide id="3" orient="horz" pos="465">
          <p15:clr>
            <a:srgbClr val="FBAE40"/>
          </p15:clr>
        </p15:guide>
        <p15:guide id="4" orient="horz" pos="1169">
          <p15:clr>
            <a:srgbClr val="FBAE40"/>
          </p15:clr>
        </p15:guide>
        <p15:guide id="5" orient="horz" pos="3845">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 Long - Left">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A4766D7E-4E66-4F29-B3D3-245854C9D551}"/>
              </a:ext>
            </a:extLst>
          </p:cNvPr>
          <p:cNvSpPr>
            <a:spLocks noGrp="1"/>
          </p:cNvSpPr>
          <p:nvPr>
            <p:ph type="pic" sz="quarter" idx="14"/>
          </p:nvPr>
        </p:nvSpPr>
        <p:spPr>
          <a:xfrm>
            <a:off x="1" y="450000"/>
            <a:ext cx="12192000" cy="5652000"/>
          </a:xfrm>
          <a:solidFill>
            <a:schemeClr val="bg2"/>
          </a:solidFill>
        </p:spPr>
        <p:txBody>
          <a:bodyPr lIns="504000" bIns="288000" anchor="b"/>
          <a:lstStyle>
            <a:lvl1pPr marL="0" indent="0" algn="ctr">
              <a:buNone/>
              <a:defRPr sz="1800">
                <a:solidFill>
                  <a:schemeClr val="tx1"/>
                </a:solidFill>
              </a:defRPr>
            </a:lvl1pPr>
          </a:lstStyle>
          <a:p>
            <a:r>
              <a:rPr lang="en-US" noProof="0"/>
              <a:t>Click icon to add picture</a:t>
            </a:r>
            <a:endParaRPr lang="en-US" noProof="0" dirty="0"/>
          </a:p>
        </p:txBody>
      </p:sp>
      <p:sp>
        <p:nvSpPr>
          <p:cNvPr id="4" name="Guides" hidden="1">
            <a:extLst>
              <a:ext uri="{FF2B5EF4-FFF2-40B4-BE49-F238E27FC236}">
                <a16:creationId xmlns:a16="http://schemas.microsoft.com/office/drawing/2014/main" id="{D1B1F5E5-FFE8-4980-A265-A8325B569B12}"/>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7" name="Text Placeholder 6">
            <a:extLst>
              <a:ext uri="{FF2B5EF4-FFF2-40B4-BE49-F238E27FC236}">
                <a16:creationId xmlns:a16="http://schemas.microsoft.com/office/drawing/2014/main" id="{4A23F6FD-53CE-4CDC-AE1B-C8DEFE54FAB0}"/>
              </a:ext>
            </a:extLst>
          </p:cNvPr>
          <p:cNvSpPr>
            <a:spLocks noGrp="1"/>
          </p:cNvSpPr>
          <p:nvPr>
            <p:ph type="body" sz="quarter" idx="15" hasCustomPrompt="1"/>
          </p:nvPr>
        </p:nvSpPr>
        <p:spPr>
          <a:xfrm>
            <a:off x="-17253" y="949363"/>
            <a:ext cx="252000" cy="1260000"/>
          </a:xfrm>
          <a:solidFill>
            <a:srgbClr val="FC4C02"/>
          </a:solidFill>
        </p:spPr>
        <p:txBody>
          <a:bodyPr/>
          <a:lstStyle>
            <a:lvl1pPr marL="0" indent="0">
              <a:buNone/>
              <a:defRPr/>
            </a:lvl1pPr>
          </a:lstStyle>
          <a:p>
            <a:pPr lvl="0"/>
            <a:r>
              <a:rPr lang="en-US" noProof="0" dirty="0"/>
              <a:t>  </a:t>
            </a:r>
          </a:p>
        </p:txBody>
      </p:sp>
      <p:sp>
        <p:nvSpPr>
          <p:cNvPr id="8" name="Text Placeholder 6">
            <a:extLst>
              <a:ext uri="{FF2B5EF4-FFF2-40B4-BE49-F238E27FC236}">
                <a16:creationId xmlns:a16="http://schemas.microsoft.com/office/drawing/2014/main" id="{B22FDCE9-7E54-467A-AABD-251F9D2B5E3A}"/>
              </a:ext>
            </a:extLst>
          </p:cNvPr>
          <p:cNvSpPr>
            <a:spLocks noGrp="1"/>
          </p:cNvSpPr>
          <p:nvPr>
            <p:ph type="body" sz="quarter" idx="16" hasCustomPrompt="1"/>
          </p:nvPr>
        </p:nvSpPr>
        <p:spPr>
          <a:xfrm>
            <a:off x="234747" y="697363"/>
            <a:ext cx="7560000" cy="1512000"/>
          </a:xfrm>
          <a:solidFill>
            <a:srgbClr val="F18700">
              <a:alpha val="89804"/>
            </a:srgbClr>
          </a:solidFill>
        </p:spPr>
        <p:txBody>
          <a:bodyPr/>
          <a:lstStyle>
            <a:lvl1pPr marL="0" indent="0">
              <a:buNone/>
              <a:defRPr/>
            </a:lvl1pPr>
          </a:lstStyle>
          <a:p>
            <a:pPr lvl="0"/>
            <a:r>
              <a:rPr lang="en-US" noProof="0" dirty="0"/>
              <a:t>  </a:t>
            </a:r>
          </a:p>
        </p:txBody>
      </p:sp>
      <p:sp>
        <p:nvSpPr>
          <p:cNvPr id="10" name="Text Placeholder 9">
            <a:extLst>
              <a:ext uri="{FF2B5EF4-FFF2-40B4-BE49-F238E27FC236}">
                <a16:creationId xmlns:a16="http://schemas.microsoft.com/office/drawing/2014/main" id="{4B9E8443-BC1B-4EC5-B12A-F2C5841892B5}"/>
              </a:ext>
            </a:extLst>
          </p:cNvPr>
          <p:cNvSpPr>
            <a:spLocks noGrp="1"/>
          </p:cNvSpPr>
          <p:nvPr>
            <p:ph type="body" sz="quarter" idx="17" hasCustomPrompt="1"/>
          </p:nvPr>
        </p:nvSpPr>
        <p:spPr>
          <a:xfrm>
            <a:off x="235160" y="949362"/>
            <a:ext cx="7054850" cy="2037600"/>
          </a:xfrm>
          <a:solidFill>
            <a:srgbClr val="E74011">
              <a:alpha val="89804"/>
            </a:srgbClr>
          </a:solidFill>
        </p:spPr>
        <p:txBody>
          <a:bodyPr lIns="252000" bIns="126000" anchor="b" anchorCtr="0"/>
          <a:lstStyle>
            <a:lvl1pPr marL="0" indent="0">
              <a:lnSpc>
                <a:spcPct val="100000"/>
              </a:lnSpc>
              <a:spcBef>
                <a:spcPts val="0"/>
              </a:spcBef>
              <a:buFont typeface="Arial" panose="020B0604020202020204" pitchFamily="34" charset="0"/>
              <a:buNone/>
              <a:defRPr sz="1800" b="0">
                <a:solidFill>
                  <a:schemeClr val="bg1"/>
                </a:solidFill>
                <a:latin typeface="+mj-lt"/>
              </a:defRPr>
            </a:lvl1pPr>
            <a:lvl2pPr marL="0" indent="0">
              <a:buNone/>
              <a:defRPr sz="1800" b="0">
                <a:solidFill>
                  <a:schemeClr val="bg1"/>
                </a:solidFill>
                <a:latin typeface="+mj-lt"/>
              </a:defRPr>
            </a:lvl2pPr>
            <a:lvl3pPr marL="0" indent="0">
              <a:buNone/>
              <a:defRPr sz="1800" b="0">
                <a:solidFill>
                  <a:schemeClr val="bg1"/>
                </a:solidFill>
                <a:latin typeface="+mj-lt"/>
              </a:defRPr>
            </a:lvl3pPr>
            <a:lvl4pPr marL="0" indent="0">
              <a:buNone/>
              <a:defRPr sz="1800" b="0">
                <a:solidFill>
                  <a:schemeClr val="bg1"/>
                </a:solidFill>
                <a:latin typeface="+mj-lt"/>
              </a:defRPr>
            </a:lvl4pPr>
            <a:lvl5pPr marL="0" indent="0">
              <a:buNone/>
              <a:defRPr sz="1800" b="0">
                <a:solidFill>
                  <a:schemeClr val="bg1"/>
                </a:solidFill>
                <a:latin typeface="+mj-lt"/>
              </a:defRPr>
            </a:lvl5pPr>
          </a:lstStyle>
          <a:p>
            <a:pPr lvl="0"/>
            <a:r>
              <a:rPr lang="en-US" noProof="0" dirty="0"/>
              <a:t>Click to add text if needed</a:t>
            </a:r>
          </a:p>
        </p:txBody>
      </p:sp>
      <p:sp>
        <p:nvSpPr>
          <p:cNvPr id="2" name="Title 1">
            <a:extLst>
              <a:ext uri="{FF2B5EF4-FFF2-40B4-BE49-F238E27FC236}">
                <a16:creationId xmlns:a16="http://schemas.microsoft.com/office/drawing/2014/main" id="{1B9E721B-418A-410D-B681-98E3D64A16E1}"/>
              </a:ext>
            </a:extLst>
          </p:cNvPr>
          <p:cNvSpPr>
            <a:spLocks noGrp="1"/>
          </p:cNvSpPr>
          <p:nvPr>
            <p:ph type="title"/>
          </p:nvPr>
        </p:nvSpPr>
        <p:spPr>
          <a:xfrm>
            <a:off x="234747" y="949363"/>
            <a:ext cx="7056000" cy="1260000"/>
          </a:xfrm>
          <a:solidFill>
            <a:srgbClr val="E40521">
              <a:alpha val="90000"/>
            </a:srgbClr>
          </a:solidFill>
        </p:spPr>
        <p:txBody>
          <a:bodyPr lIns="252000" anchor="ctr" anchorCtr="0">
            <a:noAutofit/>
          </a:bodyPr>
          <a:lstStyle>
            <a:lvl1pPr>
              <a:lnSpc>
                <a:spcPct val="90000"/>
              </a:lnSpc>
              <a:defRPr sz="3600">
                <a:solidFill>
                  <a:schemeClr val="bg1"/>
                </a:solidFill>
              </a:defRPr>
            </a:lvl1pPr>
          </a:lstStyle>
          <a:p>
            <a:r>
              <a:rPr lang="en-US" noProof="0"/>
              <a:t>Click to edit Master title style</a:t>
            </a:r>
            <a:endParaRPr lang="en-US" noProof="0" dirty="0"/>
          </a:p>
        </p:txBody>
      </p:sp>
      <p:sp>
        <p:nvSpPr>
          <p:cNvPr id="3" name="Slide Number Placeholder 2">
            <a:extLst>
              <a:ext uri="{FF2B5EF4-FFF2-40B4-BE49-F238E27FC236}">
                <a16:creationId xmlns:a16="http://schemas.microsoft.com/office/drawing/2014/main" id="{ECE394F1-3220-4DAF-913C-077631010D00}"/>
              </a:ext>
            </a:extLst>
          </p:cNvPr>
          <p:cNvSpPr>
            <a:spLocks noGrp="1"/>
          </p:cNvSpPr>
          <p:nvPr>
            <p:ph type="sldNum" sz="quarter" idx="18"/>
          </p:nvPr>
        </p:nvSpPr>
        <p:spPr/>
        <p:txBody>
          <a:bodyPr/>
          <a:lstStyle/>
          <a:p>
            <a:fld id="{9091399C-B5EF-49C7-B81A-539AE2F27BD0}" type="slidenum">
              <a:rPr lang="en-US" noProof="0" smtClean="0"/>
              <a:pPr/>
              <a:t>‹#›</a:t>
            </a:fld>
            <a:endParaRPr lang="en-US" noProof="0" dirty="0"/>
          </a:p>
        </p:txBody>
      </p:sp>
    </p:spTree>
    <p:extLst>
      <p:ext uri="{BB962C8B-B14F-4D97-AF65-F5344CB8AC3E}">
        <p14:creationId xmlns:p14="http://schemas.microsoft.com/office/powerpoint/2010/main" val="244887727"/>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 Long - Right">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A4766D7E-4E66-4F29-B3D3-245854C9D551}"/>
              </a:ext>
            </a:extLst>
          </p:cNvPr>
          <p:cNvSpPr>
            <a:spLocks noGrp="1"/>
          </p:cNvSpPr>
          <p:nvPr>
            <p:ph type="pic" sz="quarter" idx="14"/>
          </p:nvPr>
        </p:nvSpPr>
        <p:spPr>
          <a:xfrm>
            <a:off x="1" y="450000"/>
            <a:ext cx="12192000" cy="5652000"/>
          </a:xfrm>
          <a:solidFill>
            <a:schemeClr val="bg2"/>
          </a:solidFill>
        </p:spPr>
        <p:txBody>
          <a:bodyPr lIns="504000" bIns="288000" anchor="b"/>
          <a:lstStyle>
            <a:lvl1pPr marL="0" indent="0" algn="ctr">
              <a:buNone/>
              <a:defRPr sz="1800">
                <a:solidFill>
                  <a:schemeClr val="tx1"/>
                </a:solidFill>
              </a:defRPr>
            </a:lvl1pPr>
          </a:lstStyle>
          <a:p>
            <a:r>
              <a:rPr lang="en-US" noProof="0"/>
              <a:t>Click icon to add picture</a:t>
            </a:r>
            <a:endParaRPr lang="en-US" noProof="0" dirty="0"/>
          </a:p>
        </p:txBody>
      </p:sp>
      <p:sp>
        <p:nvSpPr>
          <p:cNvPr id="4" name="Guides" hidden="1">
            <a:extLst>
              <a:ext uri="{FF2B5EF4-FFF2-40B4-BE49-F238E27FC236}">
                <a16:creationId xmlns:a16="http://schemas.microsoft.com/office/drawing/2014/main" id="{D1B1F5E5-FFE8-4980-A265-A8325B569B12}"/>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9" name="Text Placeholder 6">
            <a:extLst>
              <a:ext uri="{FF2B5EF4-FFF2-40B4-BE49-F238E27FC236}">
                <a16:creationId xmlns:a16="http://schemas.microsoft.com/office/drawing/2014/main" id="{E55E93C9-F91A-401F-A16E-FF19B5CE4F70}"/>
              </a:ext>
            </a:extLst>
          </p:cNvPr>
          <p:cNvSpPr>
            <a:spLocks noGrp="1"/>
          </p:cNvSpPr>
          <p:nvPr>
            <p:ph type="body" sz="quarter" idx="15" hasCustomPrompt="1"/>
          </p:nvPr>
        </p:nvSpPr>
        <p:spPr>
          <a:xfrm>
            <a:off x="4116475" y="949363"/>
            <a:ext cx="252000" cy="1260000"/>
          </a:xfrm>
          <a:solidFill>
            <a:srgbClr val="FC4C02"/>
          </a:solidFill>
        </p:spPr>
        <p:txBody>
          <a:bodyPr/>
          <a:lstStyle>
            <a:lvl1pPr marL="0" indent="0">
              <a:buNone/>
              <a:defRPr/>
            </a:lvl1pPr>
          </a:lstStyle>
          <a:p>
            <a:pPr lvl="0"/>
            <a:r>
              <a:rPr lang="en-US" noProof="0" dirty="0"/>
              <a:t>  </a:t>
            </a:r>
          </a:p>
        </p:txBody>
      </p:sp>
      <p:sp>
        <p:nvSpPr>
          <p:cNvPr id="11" name="Text Placeholder 6">
            <a:extLst>
              <a:ext uri="{FF2B5EF4-FFF2-40B4-BE49-F238E27FC236}">
                <a16:creationId xmlns:a16="http://schemas.microsoft.com/office/drawing/2014/main" id="{66CFFB0E-B293-4FC5-A26E-7CEC82AA5691}"/>
              </a:ext>
            </a:extLst>
          </p:cNvPr>
          <p:cNvSpPr>
            <a:spLocks noGrp="1"/>
          </p:cNvSpPr>
          <p:nvPr>
            <p:ph type="body" sz="quarter" idx="16" hasCustomPrompt="1"/>
          </p:nvPr>
        </p:nvSpPr>
        <p:spPr>
          <a:xfrm>
            <a:off x="4368475" y="697363"/>
            <a:ext cx="7560000" cy="1512000"/>
          </a:xfrm>
          <a:solidFill>
            <a:srgbClr val="F18700">
              <a:alpha val="89804"/>
            </a:srgbClr>
          </a:solidFill>
        </p:spPr>
        <p:txBody>
          <a:bodyPr/>
          <a:lstStyle>
            <a:lvl1pPr marL="0" indent="0">
              <a:buNone/>
              <a:defRPr/>
            </a:lvl1pPr>
          </a:lstStyle>
          <a:p>
            <a:pPr lvl="0"/>
            <a:r>
              <a:rPr lang="en-US" noProof="0" dirty="0"/>
              <a:t>   </a:t>
            </a:r>
          </a:p>
        </p:txBody>
      </p:sp>
      <p:sp>
        <p:nvSpPr>
          <p:cNvPr id="13" name="Text Placeholder 9">
            <a:extLst>
              <a:ext uri="{FF2B5EF4-FFF2-40B4-BE49-F238E27FC236}">
                <a16:creationId xmlns:a16="http://schemas.microsoft.com/office/drawing/2014/main" id="{3B858534-A605-4531-8083-01BA112013CB}"/>
              </a:ext>
            </a:extLst>
          </p:cNvPr>
          <p:cNvSpPr>
            <a:spLocks noGrp="1"/>
          </p:cNvSpPr>
          <p:nvPr>
            <p:ph type="body" sz="quarter" idx="17" hasCustomPrompt="1"/>
          </p:nvPr>
        </p:nvSpPr>
        <p:spPr>
          <a:xfrm>
            <a:off x="4368888" y="949362"/>
            <a:ext cx="7054850" cy="2037600"/>
          </a:xfrm>
          <a:solidFill>
            <a:srgbClr val="E74011">
              <a:alpha val="89804"/>
            </a:srgbClr>
          </a:solidFill>
        </p:spPr>
        <p:txBody>
          <a:bodyPr lIns="252000" bIns="126000" anchor="b" anchorCtr="0"/>
          <a:lstStyle>
            <a:lvl1pPr marL="0" indent="0">
              <a:lnSpc>
                <a:spcPct val="100000"/>
              </a:lnSpc>
              <a:spcBef>
                <a:spcPts val="0"/>
              </a:spcBef>
              <a:buFont typeface="Arial" panose="020B0604020202020204" pitchFamily="34" charset="0"/>
              <a:buNone/>
              <a:defRPr sz="1800" b="0">
                <a:solidFill>
                  <a:schemeClr val="bg1"/>
                </a:solidFill>
                <a:latin typeface="+mj-lt"/>
              </a:defRPr>
            </a:lvl1pPr>
            <a:lvl2pPr marL="0" indent="0">
              <a:buNone/>
              <a:defRPr sz="1800" b="0">
                <a:solidFill>
                  <a:schemeClr val="bg1"/>
                </a:solidFill>
                <a:latin typeface="+mj-lt"/>
              </a:defRPr>
            </a:lvl2pPr>
            <a:lvl3pPr marL="0" indent="0">
              <a:buNone/>
              <a:defRPr sz="1800" b="0">
                <a:solidFill>
                  <a:schemeClr val="bg1"/>
                </a:solidFill>
                <a:latin typeface="+mj-lt"/>
              </a:defRPr>
            </a:lvl3pPr>
            <a:lvl4pPr marL="0" indent="0">
              <a:buNone/>
              <a:defRPr sz="1800" b="0">
                <a:solidFill>
                  <a:schemeClr val="bg1"/>
                </a:solidFill>
                <a:latin typeface="+mj-lt"/>
              </a:defRPr>
            </a:lvl4pPr>
            <a:lvl5pPr marL="0" indent="0">
              <a:buNone/>
              <a:defRPr sz="1800" b="0">
                <a:solidFill>
                  <a:schemeClr val="bg1"/>
                </a:solidFill>
                <a:latin typeface="+mj-lt"/>
              </a:defRPr>
            </a:lvl5pPr>
          </a:lstStyle>
          <a:p>
            <a:pPr lvl="0"/>
            <a:r>
              <a:rPr lang="en-US" noProof="0" dirty="0"/>
              <a:t>Click to add text if needed</a:t>
            </a:r>
          </a:p>
        </p:txBody>
      </p:sp>
      <p:sp>
        <p:nvSpPr>
          <p:cNvPr id="12" name="Title 1">
            <a:extLst>
              <a:ext uri="{FF2B5EF4-FFF2-40B4-BE49-F238E27FC236}">
                <a16:creationId xmlns:a16="http://schemas.microsoft.com/office/drawing/2014/main" id="{EA3C8C3A-3598-4939-B59A-07D7B83C5CB6}"/>
              </a:ext>
            </a:extLst>
          </p:cNvPr>
          <p:cNvSpPr>
            <a:spLocks noGrp="1"/>
          </p:cNvSpPr>
          <p:nvPr>
            <p:ph type="title"/>
          </p:nvPr>
        </p:nvSpPr>
        <p:spPr>
          <a:xfrm>
            <a:off x="4368475" y="949363"/>
            <a:ext cx="7056000" cy="1260000"/>
          </a:xfrm>
          <a:solidFill>
            <a:srgbClr val="E40521">
              <a:alpha val="90000"/>
            </a:srgbClr>
          </a:solidFill>
        </p:spPr>
        <p:txBody>
          <a:bodyPr lIns="252000" anchor="ctr" anchorCtr="0">
            <a:noAutofit/>
          </a:bodyPr>
          <a:lstStyle>
            <a:lvl1pPr>
              <a:lnSpc>
                <a:spcPct val="90000"/>
              </a:lnSpc>
              <a:defRPr sz="3600">
                <a:solidFill>
                  <a:schemeClr val="bg1"/>
                </a:solidFill>
              </a:defRPr>
            </a:lvl1pPr>
          </a:lstStyle>
          <a:p>
            <a:r>
              <a:rPr lang="en-US" noProof="0"/>
              <a:t>Click to edit Master title style</a:t>
            </a:r>
            <a:endParaRPr lang="en-US" noProof="0" dirty="0"/>
          </a:p>
        </p:txBody>
      </p:sp>
      <p:sp>
        <p:nvSpPr>
          <p:cNvPr id="2" name="Slide Number Placeholder 1">
            <a:extLst>
              <a:ext uri="{FF2B5EF4-FFF2-40B4-BE49-F238E27FC236}">
                <a16:creationId xmlns:a16="http://schemas.microsoft.com/office/drawing/2014/main" id="{4AB8DD72-FB9B-45F2-90EC-36313C92CD77}"/>
              </a:ext>
            </a:extLst>
          </p:cNvPr>
          <p:cNvSpPr>
            <a:spLocks noGrp="1"/>
          </p:cNvSpPr>
          <p:nvPr>
            <p:ph type="sldNum" sz="quarter" idx="18"/>
          </p:nvPr>
        </p:nvSpPr>
        <p:spPr/>
        <p:txBody>
          <a:bodyPr/>
          <a:lstStyle/>
          <a:p>
            <a:fld id="{9091399C-B5EF-49C7-B81A-539AE2F27BD0}" type="slidenum">
              <a:rPr lang="en-US" noProof="0" smtClean="0"/>
              <a:pPr/>
              <a:t>‹#›</a:t>
            </a:fld>
            <a:endParaRPr lang="en-US" noProof="0" dirty="0"/>
          </a:p>
        </p:txBody>
      </p:sp>
    </p:spTree>
    <p:extLst>
      <p:ext uri="{BB962C8B-B14F-4D97-AF65-F5344CB8AC3E}">
        <p14:creationId xmlns:p14="http://schemas.microsoft.com/office/powerpoint/2010/main" val="4200583018"/>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Divider - Short">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A4766D7E-4E66-4F29-B3D3-245854C9D551}"/>
              </a:ext>
            </a:extLst>
          </p:cNvPr>
          <p:cNvSpPr>
            <a:spLocks noGrp="1"/>
          </p:cNvSpPr>
          <p:nvPr>
            <p:ph type="pic" sz="quarter" idx="14"/>
          </p:nvPr>
        </p:nvSpPr>
        <p:spPr>
          <a:xfrm>
            <a:off x="1" y="450000"/>
            <a:ext cx="12192000" cy="5652000"/>
          </a:xfrm>
          <a:solidFill>
            <a:schemeClr val="bg2"/>
          </a:solidFill>
        </p:spPr>
        <p:txBody>
          <a:bodyPr lIns="504000" bIns="288000" anchor="b"/>
          <a:lstStyle>
            <a:lvl1pPr marL="0" indent="0" algn="ctr">
              <a:buNone/>
              <a:defRPr sz="1800" b="0">
                <a:solidFill>
                  <a:schemeClr val="tx1"/>
                </a:solidFill>
              </a:defRPr>
            </a:lvl1pPr>
          </a:lstStyle>
          <a:p>
            <a:r>
              <a:rPr lang="en-US" noProof="0"/>
              <a:t>Click icon to add picture</a:t>
            </a:r>
            <a:endParaRPr lang="en-US" noProof="0" dirty="0"/>
          </a:p>
        </p:txBody>
      </p:sp>
      <p:sp>
        <p:nvSpPr>
          <p:cNvPr id="4" name="Guides" hidden="1">
            <a:extLst>
              <a:ext uri="{FF2B5EF4-FFF2-40B4-BE49-F238E27FC236}">
                <a16:creationId xmlns:a16="http://schemas.microsoft.com/office/drawing/2014/main" id="{D1B1F5E5-FFE8-4980-A265-A8325B569B12}"/>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8" name="Text Placeholder 6">
            <a:extLst>
              <a:ext uri="{FF2B5EF4-FFF2-40B4-BE49-F238E27FC236}">
                <a16:creationId xmlns:a16="http://schemas.microsoft.com/office/drawing/2014/main" id="{B22FDCE9-7E54-467A-AABD-251F9D2B5E3A}"/>
              </a:ext>
            </a:extLst>
          </p:cNvPr>
          <p:cNvSpPr>
            <a:spLocks noGrp="1"/>
          </p:cNvSpPr>
          <p:nvPr>
            <p:ph type="body" sz="quarter" idx="16" hasCustomPrompt="1"/>
          </p:nvPr>
        </p:nvSpPr>
        <p:spPr>
          <a:xfrm>
            <a:off x="20570" y="1326888"/>
            <a:ext cx="6248591" cy="1008000"/>
          </a:xfrm>
          <a:solidFill>
            <a:srgbClr val="86C9E8">
              <a:alpha val="80000"/>
            </a:srgbClr>
          </a:solidFill>
        </p:spPr>
        <p:txBody>
          <a:bodyPr/>
          <a:lstStyle>
            <a:lvl1pPr marL="0" indent="0">
              <a:buNone/>
              <a:defRPr/>
            </a:lvl1pPr>
          </a:lstStyle>
          <a:p>
            <a:pPr lvl="0"/>
            <a:r>
              <a:rPr lang="en-US" noProof="0" dirty="0"/>
              <a:t>  </a:t>
            </a:r>
          </a:p>
        </p:txBody>
      </p:sp>
      <p:sp>
        <p:nvSpPr>
          <p:cNvPr id="2" name="Title 1">
            <a:extLst>
              <a:ext uri="{FF2B5EF4-FFF2-40B4-BE49-F238E27FC236}">
                <a16:creationId xmlns:a16="http://schemas.microsoft.com/office/drawing/2014/main" id="{1B9E721B-418A-410D-B681-98E3D64A16E1}"/>
              </a:ext>
            </a:extLst>
          </p:cNvPr>
          <p:cNvSpPr>
            <a:spLocks noGrp="1"/>
          </p:cNvSpPr>
          <p:nvPr>
            <p:ph type="title"/>
          </p:nvPr>
        </p:nvSpPr>
        <p:spPr>
          <a:xfrm>
            <a:off x="0" y="696888"/>
            <a:ext cx="6017162" cy="1260000"/>
          </a:xfrm>
          <a:solidFill>
            <a:srgbClr val="00405E">
              <a:alpha val="89804"/>
            </a:srgbClr>
          </a:solidFill>
        </p:spPr>
        <p:txBody>
          <a:bodyPr lIns="252000" anchor="ctr" anchorCtr="0">
            <a:noAutofit/>
          </a:bodyPr>
          <a:lstStyle>
            <a:lvl1pPr>
              <a:lnSpc>
                <a:spcPct val="90000"/>
              </a:lnSpc>
              <a:defRPr sz="3600">
                <a:solidFill>
                  <a:schemeClr val="bg1"/>
                </a:solidFill>
              </a:defRPr>
            </a:lvl1pPr>
          </a:lstStyle>
          <a:p>
            <a:r>
              <a:rPr lang="en-US" noProof="0"/>
              <a:t>Click to edit Master title style</a:t>
            </a:r>
            <a:endParaRPr lang="en-US" noProof="0" dirty="0"/>
          </a:p>
        </p:txBody>
      </p:sp>
      <p:sp>
        <p:nvSpPr>
          <p:cNvPr id="3" name="Slide Number Placeholder 2">
            <a:extLst>
              <a:ext uri="{FF2B5EF4-FFF2-40B4-BE49-F238E27FC236}">
                <a16:creationId xmlns:a16="http://schemas.microsoft.com/office/drawing/2014/main" id="{1228CFA6-5DB1-4852-9A3C-3B6704CA6705}"/>
              </a:ext>
            </a:extLst>
          </p:cNvPr>
          <p:cNvSpPr>
            <a:spLocks noGrp="1"/>
          </p:cNvSpPr>
          <p:nvPr>
            <p:ph type="sldNum" sz="quarter" idx="17"/>
          </p:nvPr>
        </p:nvSpPr>
        <p:spPr/>
        <p:txBody>
          <a:bodyPr/>
          <a:lstStyle/>
          <a:p>
            <a:fld id="{9091399C-B5EF-49C7-B81A-539AE2F27BD0}" type="slidenum">
              <a:rPr lang="en-US" noProof="0" smtClean="0"/>
              <a:pPr/>
              <a:t>‹#›</a:t>
            </a:fld>
            <a:endParaRPr lang="en-US" noProof="0" dirty="0"/>
          </a:p>
        </p:txBody>
      </p:sp>
      <p:sp>
        <p:nvSpPr>
          <p:cNvPr id="7" name="TextBox 6">
            <a:extLst>
              <a:ext uri="{FF2B5EF4-FFF2-40B4-BE49-F238E27FC236}">
                <a16:creationId xmlns:a16="http://schemas.microsoft.com/office/drawing/2014/main" id="{7C0A0434-D11B-0622-7614-9B7E05718ED0}"/>
              </a:ext>
            </a:extLst>
          </p:cNvPr>
          <p:cNvSpPr txBox="1"/>
          <p:nvPr userDrawn="1"/>
        </p:nvSpPr>
        <p:spPr>
          <a:xfrm>
            <a:off x="4736236" y="6348888"/>
            <a:ext cx="6116714" cy="276999"/>
          </a:xfrm>
          <a:prstGeom prst="rect">
            <a:avLst/>
          </a:prstGeom>
          <a:noFill/>
        </p:spPr>
        <p:txBody>
          <a:bodyPr wrap="square">
            <a:spAutoFit/>
          </a:bodyPr>
          <a:lstStyle/>
          <a:p>
            <a:r>
              <a:rPr lang="en-US" sz="1200" b="1" dirty="0">
                <a:solidFill>
                  <a:srgbClr val="2F5597"/>
                </a:solidFill>
                <a:effectLst/>
                <a:latin typeface="Aptos" panose="020B0004020202020204" pitchFamily="34" charset="0"/>
                <a:ea typeface="Aptos" panose="020B0004020202020204" pitchFamily="34" charset="0"/>
                <a:cs typeface="Aptos" panose="020B0004020202020204" pitchFamily="34" charset="0"/>
              </a:rPr>
              <a:t>Not export controlled per ES-FL-092425-0100</a:t>
            </a:r>
            <a:endParaRPr lang="en-US" sz="1200" dirty="0"/>
          </a:p>
        </p:txBody>
      </p:sp>
    </p:spTree>
    <p:extLst>
      <p:ext uri="{BB962C8B-B14F-4D97-AF65-F5344CB8AC3E}">
        <p14:creationId xmlns:p14="http://schemas.microsoft.com/office/powerpoint/2010/main" val="79465272"/>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 - Long">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A4766D7E-4E66-4F29-B3D3-245854C9D551}"/>
              </a:ext>
            </a:extLst>
          </p:cNvPr>
          <p:cNvSpPr>
            <a:spLocks noGrp="1"/>
          </p:cNvSpPr>
          <p:nvPr>
            <p:ph type="pic" sz="quarter" idx="14"/>
          </p:nvPr>
        </p:nvSpPr>
        <p:spPr>
          <a:xfrm>
            <a:off x="1" y="450000"/>
            <a:ext cx="12192000" cy="5652000"/>
          </a:xfrm>
          <a:solidFill>
            <a:schemeClr val="bg2"/>
          </a:solidFill>
        </p:spPr>
        <p:txBody>
          <a:bodyPr lIns="504000" bIns="288000" anchor="b"/>
          <a:lstStyle>
            <a:lvl1pPr marL="0" indent="0" algn="ctr">
              <a:buFont typeface="Arial" panose="020B0604020202020204" pitchFamily="34" charset="0"/>
              <a:buNone/>
              <a:defRPr sz="1800">
                <a:solidFill>
                  <a:schemeClr val="tx1"/>
                </a:solidFill>
              </a:defRPr>
            </a:lvl1pPr>
          </a:lstStyle>
          <a:p>
            <a:r>
              <a:rPr lang="en-US" noProof="0"/>
              <a:t>Click icon to add picture</a:t>
            </a:r>
            <a:endParaRPr lang="en-US" noProof="0" dirty="0"/>
          </a:p>
        </p:txBody>
      </p:sp>
      <p:sp>
        <p:nvSpPr>
          <p:cNvPr id="4" name="Guides" hidden="1">
            <a:extLst>
              <a:ext uri="{FF2B5EF4-FFF2-40B4-BE49-F238E27FC236}">
                <a16:creationId xmlns:a16="http://schemas.microsoft.com/office/drawing/2014/main" id="{D1B1F5E5-FFE8-4980-A265-A8325B569B12}"/>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8" name="Text Placeholder 6">
            <a:extLst>
              <a:ext uri="{FF2B5EF4-FFF2-40B4-BE49-F238E27FC236}">
                <a16:creationId xmlns:a16="http://schemas.microsoft.com/office/drawing/2014/main" id="{B22FDCE9-7E54-467A-AABD-251F9D2B5E3A}"/>
              </a:ext>
            </a:extLst>
          </p:cNvPr>
          <p:cNvSpPr>
            <a:spLocks noGrp="1"/>
          </p:cNvSpPr>
          <p:nvPr>
            <p:ph type="body" sz="quarter" idx="16" hasCustomPrompt="1"/>
          </p:nvPr>
        </p:nvSpPr>
        <p:spPr>
          <a:xfrm>
            <a:off x="0" y="1326888"/>
            <a:ext cx="8018031" cy="1008000"/>
          </a:xfrm>
          <a:solidFill>
            <a:srgbClr val="86C9E8">
              <a:alpha val="80000"/>
            </a:srgbClr>
          </a:solidFill>
        </p:spPr>
        <p:txBody>
          <a:bodyPr/>
          <a:lstStyle>
            <a:lvl1pPr marL="0" indent="0">
              <a:buNone/>
              <a:defRPr/>
            </a:lvl1pPr>
          </a:lstStyle>
          <a:p>
            <a:pPr lvl="0"/>
            <a:r>
              <a:rPr lang="en-US" noProof="0" dirty="0"/>
              <a:t>  </a:t>
            </a:r>
          </a:p>
        </p:txBody>
      </p:sp>
      <p:sp>
        <p:nvSpPr>
          <p:cNvPr id="2" name="Title 1">
            <a:extLst>
              <a:ext uri="{FF2B5EF4-FFF2-40B4-BE49-F238E27FC236}">
                <a16:creationId xmlns:a16="http://schemas.microsoft.com/office/drawing/2014/main" id="{1B9E721B-418A-410D-B681-98E3D64A16E1}"/>
              </a:ext>
            </a:extLst>
          </p:cNvPr>
          <p:cNvSpPr>
            <a:spLocks noGrp="1"/>
          </p:cNvSpPr>
          <p:nvPr>
            <p:ph type="title"/>
          </p:nvPr>
        </p:nvSpPr>
        <p:spPr>
          <a:xfrm>
            <a:off x="0" y="696888"/>
            <a:ext cx="7730031" cy="1260000"/>
          </a:xfrm>
          <a:solidFill>
            <a:srgbClr val="00405E">
              <a:alpha val="89804"/>
            </a:srgbClr>
          </a:solidFill>
        </p:spPr>
        <p:txBody>
          <a:bodyPr lIns="252000" anchor="ctr" anchorCtr="0">
            <a:noAutofit/>
          </a:bodyPr>
          <a:lstStyle>
            <a:lvl1pPr>
              <a:lnSpc>
                <a:spcPct val="90000"/>
              </a:lnSpc>
              <a:defRPr sz="3600">
                <a:solidFill>
                  <a:schemeClr val="bg1"/>
                </a:solidFill>
              </a:defRPr>
            </a:lvl1pPr>
          </a:lstStyle>
          <a:p>
            <a:r>
              <a:rPr lang="en-US" noProof="0"/>
              <a:t>Click to edit Master title style</a:t>
            </a:r>
            <a:endParaRPr lang="en-US" noProof="0" dirty="0"/>
          </a:p>
        </p:txBody>
      </p:sp>
      <p:sp>
        <p:nvSpPr>
          <p:cNvPr id="3" name="Slide Number Placeholder 2">
            <a:extLst>
              <a:ext uri="{FF2B5EF4-FFF2-40B4-BE49-F238E27FC236}">
                <a16:creationId xmlns:a16="http://schemas.microsoft.com/office/drawing/2014/main" id="{11CF46B8-1135-44B8-8A81-A121CEE3FAFB}"/>
              </a:ext>
            </a:extLst>
          </p:cNvPr>
          <p:cNvSpPr>
            <a:spLocks noGrp="1"/>
          </p:cNvSpPr>
          <p:nvPr>
            <p:ph type="sldNum" sz="quarter" idx="17"/>
          </p:nvPr>
        </p:nvSpPr>
        <p:spPr/>
        <p:txBody>
          <a:bodyPr/>
          <a:lstStyle/>
          <a:p>
            <a:fld id="{9091399C-B5EF-49C7-B81A-539AE2F27BD0}" type="slidenum">
              <a:rPr lang="en-US" noProof="0" smtClean="0"/>
              <a:pPr/>
              <a:t>‹#›</a:t>
            </a:fld>
            <a:endParaRPr lang="en-US" noProof="0" dirty="0"/>
          </a:p>
        </p:txBody>
      </p:sp>
    </p:spTree>
    <p:extLst>
      <p:ext uri="{BB962C8B-B14F-4D97-AF65-F5344CB8AC3E}">
        <p14:creationId xmlns:p14="http://schemas.microsoft.com/office/powerpoint/2010/main" val="3198508763"/>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ox Header - One Content">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AE6BFAEE-0D6B-484D-A136-FAE371DF907F}"/>
              </a:ext>
            </a:extLst>
          </p:cNvPr>
          <p:cNvSpPr>
            <a:spLocks noGrp="1"/>
          </p:cNvSpPr>
          <p:nvPr>
            <p:ph type="body" sz="quarter" idx="17" hasCustomPrompt="1"/>
          </p:nvPr>
        </p:nvSpPr>
        <p:spPr>
          <a:xfrm>
            <a:off x="0" y="1357200"/>
            <a:ext cx="12193200" cy="4744800"/>
          </a:xfrm>
          <a:solidFill>
            <a:schemeClr val="bg2"/>
          </a:solidFill>
        </p:spPr>
        <p:txBody>
          <a:bodyPr/>
          <a:lstStyle>
            <a:lvl1pPr marL="0" indent="0">
              <a:buNone/>
              <a:defRPr/>
            </a:lvl1pPr>
          </a:lstStyle>
          <a:p>
            <a:pPr lvl="0"/>
            <a:r>
              <a:rPr lang="en-US" noProof="0" dirty="0"/>
              <a:t> </a:t>
            </a:r>
          </a:p>
        </p:txBody>
      </p:sp>
      <p:sp>
        <p:nvSpPr>
          <p:cNvPr id="2" name="Title 1">
            <a:extLst>
              <a:ext uri="{FF2B5EF4-FFF2-40B4-BE49-F238E27FC236}">
                <a16:creationId xmlns:a16="http://schemas.microsoft.com/office/drawing/2014/main" id="{6542BC65-E550-4230-8E32-D615F3DC5F33}"/>
              </a:ext>
            </a:extLst>
          </p:cNvPr>
          <p:cNvSpPr>
            <a:spLocks noGrp="1"/>
          </p:cNvSpPr>
          <p:nvPr>
            <p:ph type="title"/>
          </p:nvPr>
        </p:nvSpPr>
        <p:spPr>
          <a:xfrm>
            <a:off x="-1" y="719138"/>
            <a:ext cx="6094800" cy="1260000"/>
          </a:xfrm>
          <a:solidFill>
            <a:srgbClr val="007383">
              <a:alpha val="90000"/>
            </a:srgbClr>
          </a:solidFill>
        </p:spPr>
        <p:txBody>
          <a:bodyPr lIns="756000" anchor="ctr" anchorCtr="0">
            <a:noAutofit/>
          </a:bodyPr>
          <a:lstStyle>
            <a:lvl1pPr>
              <a:defRPr>
                <a:solidFill>
                  <a:schemeClr val="bg1"/>
                </a:solidFill>
              </a:defRPr>
            </a:lvl1pPr>
          </a:lstStyle>
          <a:p>
            <a:r>
              <a:rPr lang="en-US" noProof="0"/>
              <a:t>Click to edit Master title style</a:t>
            </a:r>
            <a:endParaRPr lang="en-US" noProof="0" dirty="0"/>
          </a:p>
        </p:txBody>
      </p:sp>
      <p:sp>
        <p:nvSpPr>
          <p:cNvPr id="3" name="Slide Number Placeholder 2">
            <a:extLst>
              <a:ext uri="{FF2B5EF4-FFF2-40B4-BE49-F238E27FC236}">
                <a16:creationId xmlns:a16="http://schemas.microsoft.com/office/drawing/2014/main" id="{12619B27-03EA-489A-B1C5-CB3D5B3F79CB}"/>
              </a:ext>
            </a:extLst>
          </p:cNvPr>
          <p:cNvSpPr>
            <a:spLocks noGrp="1"/>
          </p:cNvSpPr>
          <p:nvPr>
            <p:ph type="sldNum" sz="quarter" idx="10"/>
          </p:nvPr>
        </p:nvSpPr>
        <p:spPr/>
        <p:txBody>
          <a:bodyPr/>
          <a:lstStyle/>
          <a:p>
            <a:fld id="{9091399C-B5EF-49C7-B81A-539AE2F27BD0}" type="slidenum">
              <a:rPr lang="en-US" noProof="0" smtClean="0"/>
              <a:pPr/>
              <a:t>‹#›</a:t>
            </a:fld>
            <a:endParaRPr lang="en-US" noProof="0" dirty="0"/>
          </a:p>
        </p:txBody>
      </p:sp>
      <p:sp>
        <p:nvSpPr>
          <p:cNvPr id="4" name="Guides" hidden="1">
            <a:extLst>
              <a:ext uri="{FF2B5EF4-FFF2-40B4-BE49-F238E27FC236}">
                <a16:creationId xmlns:a16="http://schemas.microsoft.com/office/drawing/2014/main" id="{84D31DE4-3D79-4537-827A-488910F153E9}"/>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11" name="Content Placeholder 10">
            <a:extLst>
              <a:ext uri="{FF2B5EF4-FFF2-40B4-BE49-F238E27FC236}">
                <a16:creationId xmlns:a16="http://schemas.microsoft.com/office/drawing/2014/main" id="{D6E1188E-E984-4E55-AB86-D72EB13EC7EE}"/>
              </a:ext>
            </a:extLst>
          </p:cNvPr>
          <p:cNvSpPr>
            <a:spLocks noGrp="1"/>
          </p:cNvSpPr>
          <p:nvPr>
            <p:ph sz="quarter" idx="16" hasCustomPrompt="1"/>
          </p:nvPr>
        </p:nvSpPr>
        <p:spPr>
          <a:xfrm>
            <a:off x="756001" y="2160000"/>
            <a:ext cx="11173199" cy="3067625"/>
          </a:xfrm>
        </p:spPr>
        <p:txBody>
          <a:bodyPr tIns="0"/>
          <a:lstStyle/>
          <a:p>
            <a:pPr lvl="0"/>
            <a:r>
              <a:rPr lang="en-US" noProof="0" dirty="0"/>
              <a:t>Click to add text or click on icon required</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 Placeholder 9">
            <a:extLst>
              <a:ext uri="{FF2B5EF4-FFF2-40B4-BE49-F238E27FC236}">
                <a16:creationId xmlns:a16="http://schemas.microsoft.com/office/drawing/2014/main" id="{052836A7-8121-45C0-A425-8DCB4CAE9300}"/>
              </a:ext>
            </a:extLst>
          </p:cNvPr>
          <p:cNvSpPr>
            <a:spLocks noGrp="1"/>
          </p:cNvSpPr>
          <p:nvPr>
            <p:ph type="body" sz="quarter" idx="18" hasCustomPrompt="1"/>
          </p:nvPr>
        </p:nvSpPr>
        <p:spPr>
          <a:xfrm>
            <a:off x="755650" y="5487988"/>
            <a:ext cx="11172825" cy="612775"/>
          </a:xfrm>
          <a:solidFill>
            <a:srgbClr val="877E79"/>
          </a:solidFill>
        </p:spPr>
        <p:txBody>
          <a:bodyPr anchor="ctr" anchorCtr="0"/>
          <a:lstStyle>
            <a:lvl1pPr marL="0" indent="0" algn="ctr">
              <a:buNone/>
              <a:defRPr sz="1800">
                <a:solidFill>
                  <a:schemeClr val="bg1"/>
                </a:solidFill>
              </a:defRPr>
            </a:lvl1pPr>
            <a:lvl2pPr marL="0" indent="0" algn="ctr">
              <a:buNone/>
              <a:defRPr>
                <a:solidFill>
                  <a:schemeClr val="bg1"/>
                </a:solidFill>
              </a:defRPr>
            </a:lvl2pPr>
            <a:lvl3pPr marL="0" indent="0">
              <a:buNone/>
              <a:defRPr>
                <a:solidFill>
                  <a:schemeClr val="bg1"/>
                </a:solidFill>
              </a:defRPr>
            </a:lvl3pPr>
            <a:lvl4pPr marL="252000" indent="0">
              <a:buNone/>
              <a:defRPr>
                <a:solidFill>
                  <a:schemeClr val="bg1"/>
                </a:solidFill>
              </a:defRPr>
            </a:lvl4pPr>
            <a:lvl5pPr marL="504000" indent="0">
              <a:buNone/>
              <a:defRPr>
                <a:solidFill>
                  <a:schemeClr val="bg1"/>
                </a:solidFill>
              </a:defRPr>
            </a:lvl5pPr>
          </a:lstStyle>
          <a:p>
            <a:pPr lvl="0"/>
            <a:r>
              <a:rPr lang="en-US" noProof="0" dirty="0"/>
              <a:t>Click to add text or remove box if not needed</a:t>
            </a:r>
          </a:p>
        </p:txBody>
      </p:sp>
      <p:sp>
        <p:nvSpPr>
          <p:cNvPr id="6" name="TextBox 5">
            <a:extLst>
              <a:ext uri="{FF2B5EF4-FFF2-40B4-BE49-F238E27FC236}">
                <a16:creationId xmlns:a16="http://schemas.microsoft.com/office/drawing/2014/main" id="{F013F02C-5DD1-A69F-994A-14861B184413}"/>
              </a:ext>
            </a:extLst>
          </p:cNvPr>
          <p:cNvSpPr txBox="1"/>
          <p:nvPr userDrawn="1"/>
        </p:nvSpPr>
        <p:spPr>
          <a:xfrm>
            <a:off x="4583099" y="6282862"/>
            <a:ext cx="6112274" cy="276999"/>
          </a:xfrm>
          <a:prstGeom prst="rect">
            <a:avLst/>
          </a:prstGeom>
          <a:noFill/>
        </p:spPr>
        <p:txBody>
          <a:bodyPr wrap="square">
            <a:spAutoFit/>
          </a:bodyPr>
          <a:lstStyle/>
          <a:p>
            <a:r>
              <a:rPr lang="en-US" sz="1200" b="1" dirty="0">
                <a:solidFill>
                  <a:srgbClr val="2F5597"/>
                </a:solidFill>
                <a:effectLst/>
                <a:latin typeface="Aptos" panose="020B0004020202020204" pitchFamily="34" charset="0"/>
                <a:ea typeface="Aptos" panose="020B0004020202020204" pitchFamily="34" charset="0"/>
                <a:cs typeface="Aptos" panose="020B0004020202020204" pitchFamily="34" charset="0"/>
              </a:rPr>
              <a:t>Not export controlled per ES-FL-092425-0100</a:t>
            </a:r>
            <a:endParaRPr lang="en-US" sz="1200" dirty="0"/>
          </a:p>
        </p:txBody>
      </p:sp>
    </p:spTree>
    <p:extLst>
      <p:ext uri="{BB962C8B-B14F-4D97-AF65-F5344CB8AC3E}">
        <p14:creationId xmlns:p14="http://schemas.microsoft.com/office/powerpoint/2010/main" val="1977959839"/>
      </p:ext>
    </p:extLst>
  </p:cSld>
  <p:clrMapOvr>
    <a:masterClrMapping/>
  </p:clrMapOvr>
  <p:extLst>
    <p:ext uri="{DCECCB84-F9BA-43D5-87BE-67443E8EF086}">
      <p15:sldGuideLst xmlns:p15="http://schemas.microsoft.com/office/powerpoint/2012/main">
        <p15:guide id="1" orient="horz" pos="453" userDrawn="1">
          <p15:clr>
            <a:srgbClr val="717275"/>
          </p15:clr>
        </p15:guide>
        <p15:guide id="3" orient="horz" pos="1360" userDrawn="1">
          <p15:clr>
            <a:srgbClr val="FF96FF"/>
          </p15:clr>
        </p15:guide>
        <p15:guide id="4" orient="horz" pos="3843" userDrawn="1">
          <p15:clr>
            <a:srgbClr val="FF96FF"/>
          </p15:clr>
        </p15:guide>
        <p15:guide id="5" pos="476" userDrawn="1">
          <p15:clr>
            <a:srgbClr val="FF96FF"/>
          </p15:clr>
        </p15:guide>
        <p15:guide id="6" pos="7514" userDrawn="1">
          <p15:clr>
            <a:srgbClr val="FF96FF"/>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x Header - Two Content">
    <p:spTree>
      <p:nvGrpSpPr>
        <p:cNvPr id="1" name=""/>
        <p:cNvGrpSpPr/>
        <p:nvPr/>
      </p:nvGrpSpPr>
      <p:grpSpPr>
        <a:xfrm>
          <a:off x="0" y="0"/>
          <a:ext cx="0" cy="0"/>
          <a:chOff x="0" y="0"/>
          <a:chExt cx="0" cy="0"/>
        </a:xfrm>
      </p:grpSpPr>
      <p:sp>
        <p:nvSpPr>
          <p:cNvPr id="9" name="Text Placeholder 6">
            <a:extLst>
              <a:ext uri="{FF2B5EF4-FFF2-40B4-BE49-F238E27FC236}">
                <a16:creationId xmlns:a16="http://schemas.microsoft.com/office/drawing/2014/main" id="{465EA134-2A1E-4A19-82C3-EBCDB13EFD34}"/>
              </a:ext>
            </a:extLst>
          </p:cNvPr>
          <p:cNvSpPr>
            <a:spLocks noGrp="1"/>
          </p:cNvSpPr>
          <p:nvPr>
            <p:ph type="body" sz="quarter" idx="18" hasCustomPrompt="1"/>
          </p:nvPr>
        </p:nvSpPr>
        <p:spPr>
          <a:xfrm>
            <a:off x="0" y="1357200"/>
            <a:ext cx="12193200" cy="4744800"/>
          </a:xfrm>
          <a:solidFill>
            <a:schemeClr val="bg2"/>
          </a:solidFill>
        </p:spPr>
        <p:txBody>
          <a:bodyPr/>
          <a:lstStyle>
            <a:lvl1pPr marL="0" indent="0">
              <a:buNone/>
              <a:defRPr/>
            </a:lvl1pPr>
          </a:lstStyle>
          <a:p>
            <a:pPr lvl="0"/>
            <a:r>
              <a:rPr lang="en-US" noProof="0" dirty="0"/>
              <a:t> </a:t>
            </a:r>
          </a:p>
        </p:txBody>
      </p:sp>
      <p:sp>
        <p:nvSpPr>
          <p:cNvPr id="3" name="Slide Number Placeholder 2">
            <a:extLst>
              <a:ext uri="{FF2B5EF4-FFF2-40B4-BE49-F238E27FC236}">
                <a16:creationId xmlns:a16="http://schemas.microsoft.com/office/drawing/2014/main" id="{12619B27-03EA-489A-B1C5-CB3D5B3F79CB}"/>
              </a:ext>
            </a:extLst>
          </p:cNvPr>
          <p:cNvSpPr>
            <a:spLocks noGrp="1"/>
          </p:cNvSpPr>
          <p:nvPr>
            <p:ph type="sldNum" sz="quarter" idx="10"/>
          </p:nvPr>
        </p:nvSpPr>
        <p:spPr/>
        <p:txBody>
          <a:bodyPr/>
          <a:lstStyle/>
          <a:p>
            <a:fld id="{9091399C-B5EF-49C7-B81A-539AE2F27BD0}" type="slidenum">
              <a:rPr lang="en-US" noProof="0" smtClean="0"/>
              <a:pPr/>
              <a:t>‹#›</a:t>
            </a:fld>
            <a:endParaRPr lang="en-US" noProof="0" dirty="0"/>
          </a:p>
        </p:txBody>
      </p:sp>
      <p:sp>
        <p:nvSpPr>
          <p:cNvPr id="4" name="Guides" hidden="1">
            <a:extLst>
              <a:ext uri="{FF2B5EF4-FFF2-40B4-BE49-F238E27FC236}">
                <a16:creationId xmlns:a16="http://schemas.microsoft.com/office/drawing/2014/main" id="{84D31DE4-3D79-4537-827A-488910F153E9}"/>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2" name="Title 1">
            <a:extLst>
              <a:ext uri="{FF2B5EF4-FFF2-40B4-BE49-F238E27FC236}">
                <a16:creationId xmlns:a16="http://schemas.microsoft.com/office/drawing/2014/main" id="{6542BC65-E550-4230-8E32-D615F3DC5F33}"/>
              </a:ext>
            </a:extLst>
          </p:cNvPr>
          <p:cNvSpPr>
            <a:spLocks noGrp="1"/>
          </p:cNvSpPr>
          <p:nvPr>
            <p:ph type="title"/>
          </p:nvPr>
        </p:nvSpPr>
        <p:spPr>
          <a:xfrm>
            <a:off x="0" y="719138"/>
            <a:ext cx="6096000" cy="1260000"/>
          </a:xfrm>
          <a:solidFill>
            <a:srgbClr val="007383">
              <a:alpha val="90000"/>
            </a:srgbClr>
          </a:solidFill>
        </p:spPr>
        <p:txBody>
          <a:bodyPr lIns="756000" anchor="ctr" anchorCtr="0">
            <a:noAutofit/>
          </a:bodyPr>
          <a:lstStyle>
            <a:lvl1pPr>
              <a:defRPr>
                <a:solidFill>
                  <a:schemeClr val="bg1"/>
                </a:solidFill>
              </a:defRPr>
            </a:lvl1pPr>
          </a:lstStyle>
          <a:p>
            <a:r>
              <a:rPr lang="en-US" noProof="0"/>
              <a:t>Click to edit Master title style</a:t>
            </a:r>
            <a:endParaRPr lang="en-US" noProof="0" dirty="0"/>
          </a:p>
        </p:txBody>
      </p:sp>
      <p:sp>
        <p:nvSpPr>
          <p:cNvPr id="10" name="Content Placeholder 10">
            <a:extLst>
              <a:ext uri="{FF2B5EF4-FFF2-40B4-BE49-F238E27FC236}">
                <a16:creationId xmlns:a16="http://schemas.microsoft.com/office/drawing/2014/main" id="{3AD23AB9-8D52-4DFD-9DFE-6A6A66F270AB}"/>
              </a:ext>
            </a:extLst>
          </p:cNvPr>
          <p:cNvSpPr>
            <a:spLocks noGrp="1"/>
          </p:cNvSpPr>
          <p:nvPr>
            <p:ph sz="quarter" idx="16" hasCustomPrompt="1"/>
          </p:nvPr>
        </p:nvSpPr>
        <p:spPr>
          <a:xfrm>
            <a:off x="755650" y="2159001"/>
            <a:ext cx="5340000" cy="3073392"/>
          </a:xfrm>
        </p:spPr>
        <p:txBody>
          <a:bodyPr tIns="0"/>
          <a:lstStyle/>
          <a:p>
            <a:pPr lvl="0"/>
            <a:r>
              <a:rPr lang="en-US" noProof="0" dirty="0"/>
              <a:t>Click to add text or click on icon required</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10">
            <a:extLst>
              <a:ext uri="{FF2B5EF4-FFF2-40B4-BE49-F238E27FC236}">
                <a16:creationId xmlns:a16="http://schemas.microsoft.com/office/drawing/2014/main" id="{7F53A877-4559-47B9-BB57-B229447F63AD}"/>
              </a:ext>
            </a:extLst>
          </p:cNvPr>
          <p:cNvSpPr>
            <a:spLocks noGrp="1"/>
          </p:cNvSpPr>
          <p:nvPr>
            <p:ph sz="quarter" idx="17" hasCustomPrompt="1"/>
          </p:nvPr>
        </p:nvSpPr>
        <p:spPr>
          <a:xfrm>
            <a:off x="6599999" y="2160000"/>
            <a:ext cx="5340000" cy="3072393"/>
          </a:xfrm>
        </p:spPr>
        <p:txBody>
          <a:bodyPr tIns="0"/>
          <a:lstStyle/>
          <a:p>
            <a:pPr lvl="0"/>
            <a:r>
              <a:rPr lang="en-US" noProof="0" dirty="0"/>
              <a:t>Click to add text or click on icon required</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 Placeholder 9">
            <a:extLst>
              <a:ext uri="{FF2B5EF4-FFF2-40B4-BE49-F238E27FC236}">
                <a16:creationId xmlns:a16="http://schemas.microsoft.com/office/drawing/2014/main" id="{40EF5C6F-0D18-4D9A-B5B8-5B0BB34D9037}"/>
              </a:ext>
            </a:extLst>
          </p:cNvPr>
          <p:cNvSpPr>
            <a:spLocks noGrp="1"/>
          </p:cNvSpPr>
          <p:nvPr>
            <p:ph type="body" sz="quarter" idx="19" hasCustomPrompt="1"/>
          </p:nvPr>
        </p:nvSpPr>
        <p:spPr>
          <a:xfrm>
            <a:off x="755650" y="5487988"/>
            <a:ext cx="11172825" cy="612775"/>
          </a:xfrm>
          <a:solidFill>
            <a:srgbClr val="877E79"/>
          </a:solidFill>
        </p:spPr>
        <p:txBody>
          <a:bodyPr anchor="ctr" anchorCtr="0"/>
          <a:lstStyle>
            <a:lvl1pPr marL="0" indent="0" algn="ctr">
              <a:buNone/>
              <a:defRPr sz="1800">
                <a:solidFill>
                  <a:schemeClr val="bg1"/>
                </a:solidFill>
              </a:defRPr>
            </a:lvl1pPr>
            <a:lvl2pPr marL="0" indent="0" algn="ctr">
              <a:buNone/>
              <a:defRPr>
                <a:solidFill>
                  <a:schemeClr val="bg1"/>
                </a:solidFill>
              </a:defRPr>
            </a:lvl2pPr>
            <a:lvl3pPr marL="0" indent="0">
              <a:buNone/>
              <a:defRPr>
                <a:solidFill>
                  <a:schemeClr val="bg1"/>
                </a:solidFill>
              </a:defRPr>
            </a:lvl3pPr>
            <a:lvl4pPr marL="252000" indent="0">
              <a:buNone/>
              <a:defRPr>
                <a:solidFill>
                  <a:schemeClr val="bg1"/>
                </a:solidFill>
              </a:defRPr>
            </a:lvl4pPr>
            <a:lvl5pPr marL="504000" indent="0">
              <a:buNone/>
              <a:defRPr>
                <a:solidFill>
                  <a:schemeClr val="bg1"/>
                </a:solidFill>
              </a:defRPr>
            </a:lvl5pPr>
          </a:lstStyle>
          <a:p>
            <a:pPr lvl="0"/>
            <a:r>
              <a:rPr lang="en-US" noProof="0" dirty="0"/>
              <a:t>Click to add text or remove box if not needed</a:t>
            </a:r>
          </a:p>
        </p:txBody>
      </p:sp>
    </p:spTree>
    <p:extLst>
      <p:ext uri="{BB962C8B-B14F-4D97-AF65-F5344CB8AC3E}">
        <p14:creationId xmlns:p14="http://schemas.microsoft.com/office/powerpoint/2010/main" val="741197408"/>
      </p:ext>
    </p:extLst>
  </p:cSld>
  <p:clrMapOvr>
    <a:masterClrMapping/>
  </p:clrMapOvr>
  <p:extLst>
    <p:ext uri="{DCECCB84-F9BA-43D5-87BE-67443E8EF086}">
      <p15:sldGuideLst xmlns:p15="http://schemas.microsoft.com/office/powerpoint/2012/main">
        <p15:guide id="1" orient="horz" pos="453" userDrawn="1">
          <p15:clr>
            <a:srgbClr val="717275"/>
          </p15:clr>
        </p15:guide>
        <p15:guide id="3" orient="horz" pos="1360" userDrawn="1">
          <p15:clr>
            <a:srgbClr val="FF96FF"/>
          </p15:clr>
        </p15:guide>
        <p15:guide id="4" orient="horz" pos="3843" userDrawn="1">
          <p15:clr>
            <a:srgbClr val="FF96FF"/>
          </p15:clr>
        </p15:guide>
        <p15:guide id="5" pos="476" userDrawn="1">
          <p15:clr>
            <a:srgbClr val="FF96FF"/>
          </p15:clr>
        </p15:guide>
        <p15:guide id="6" pos="3840" userDrawn="1">
          <p15:clr>
            <a:srgbClr val="FF96FF"/>
          </p15:clr>
        </p15:guide>
        <p15:guide id="7" pos="4157" userDrawn="1">
          <p15:clr>
            <a:srgbClr val="FF96FF"/>
          </p15:clr>
        </p15:guide>
        <p15:guide id="8" pos="7521" userDrawn="1">
          <p15:clr>
            <a:srgbClr val="FF96FF"/>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ox Header - Three Content">
    <p:spTree>
      <p:nvGrpSpPr>
        <p:cNvPr id="1" name=""/>
        <p:cNvGrpSpPr/>
        <p:nvPr/>
      </p:nvGrpSpPr>
      <p:grpSpPr>
        <a:xfrm>
          <a:off x="0" y="0"/>
          <a:ext cx="0" cy="0"/>
          <a:chOff x="0" y="0"/>
          <a:chExt cx="0" cy="0"/>
        </a:xfrm>
      </p:grpSpPr>
      <p:sp>
        <p:nvSpPr>
          <p:cNvPr id="10" name="Text Placeholder 6">
            <a:extLst>
              <a:ext uri="{FF2B5EF4-FFF2-40B4-BE49-F238E27FC236}">
                <a16:creationId xmlns:a16="http://schemas.microsoft.com/office/drawing/2014/main" id="{B302C5A9-C00B-4D4A-8DAC-2117BB722038}"/>
              </a:ext>
            </a:extLst>
          </p:cNvPr>
          <p:cNvSpPr>
            <a:spLocks noGrp="1"/>
          </p:cNvSpPr>
          <p:nvPr>
            <p:ph type="body" sz="quarter" idx="19" hasCustomPrompt="1"/>
          </p:nvPr>
        </p:nvSpPr>
        <p:spPr>
          <a:xfrm>
            <a:off x="0" y="1357200"/>
            <a:ext cx="12193200" cy="4744800"/>
          </a:xfrm>
          <a:solidFill>
            <a:schemeClr val="bg2"/>
          </a:solidFill>
        </p:spPr>
        <p:txBody>
          <a:bodyPr/>
          <a:lstStyle>
            <a:lvl1pPr marL="0" indent="0">
              <a:buNone/>
              <a:defRPr/>
            </a:lvl1pPr>
          </a:lstStyle>
          <a:p>
            <a:pPr lvl="0"/>
            <a:r>
              <a:rPr lang="en-US" noProof="0" dirty="0"/>
              <a:t> </a:t>
            </a:r>
          </a:p>
        </p:txBody>
      </p:sp>
      <p:sp>
        <p:nvSpPr>
          <p:cNvPr id="3" name="Slide Number Placeholder 2">
            <a:extLst>
              <a:ext uri="{FF2B5EF4-FFF2-40B4-BE49-F238E27FC236}">
                <a16:creationId xmlns:a16="http://schemas.microsoft.com/office/drawing/2014/main" id="{12619B27-03EA-489A-B1C5-CB3D5B3F79CB}"/>
              </a:ext>
            </a:extLst>
          </p:cNvPr>
          <p:cNvSpPr>
            <a:spLocks noGrp="1"/>
          </p:cNvSpPr>
          <p:nvPr>
            <p:ph type="sldNum" sz="quarter" idx="10"/>
          </p:nvPr>
        </p:nvSpPr>
        <p:spPr/>
        <p:txBody>
          <a:bodyPr/>
          <a:lstStyle/>
          <a:p>
            <a:fld id="{9091399C-B5EF-49C7-B81A-539AE2F27BD0}" type="slidenum">
              <a:rPr lang="en-US" noProof="0" smtClean="0"/>
              <a:pPr/>
              <a:t>‹#›</a:t>
            </a:fld>
            <a:endParaRPr lang="en-US" noProof="0" dirty="0"/>
          </a:p>
        </p:txBody>
      </p:sp>
      <p:sp>
        <p:nvSpPr>
          <p:cNvPr id="4" name="Guides" hidden="1">
            <a:extLst>
              <a:ext uri="{FF2B5EF4-FFF2-40B4-BE49-F238E27FC236}">
                <a16:creationId xmlns:a16="http://schemas.microsoft.com/office/drawing/2014/main" id="{84D31DE4-3D79-4537-827A-488910F153E9}"/>
              </a:ext>
            </a:extLst>
          </p:cNvPr>
          <p:cNvSpPr/>
          <p:nvPr userDrawn="1">
            <p:custDataLst>
              <p:tags r:id="rId1"/>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rgbClr val="FFFFFF"/>
              </a:solidFill>
            </a:endParaRPr>
          </a:p>
        </p:txBody>
      </p:sp>
      <p:sp>
        <p:nvSpPr>
          <p:cNvPr id="2" name="Title 1">
            <a:extLst>
              <a:ext uri="{FF2B5EF4-FFF2-40B4-BE49-F238E27FC236}">
                <a16:creationId xmlns:a16="http://schemas.microsoft.com/office/drawing/2014/main" id="{6542BC65-E550-4230-8E32-D615F3DC5F33}"/>
              </a:ext>
            </a:extLst>
          </p:cNvPr>
          <p:cNvSpPr>
            <a:spLocks noGrp="1"/>
          </p:cNvSpPr>
          <p:nvPr>
            <p:ph type="title"/>
          </p:nvPr>
        </p:nvSpPr>
        <p:spPr>
          <a:xfrm>
            <a:off x="0" y="719138"/>
            <a:ext cx="6094800" cy="1260000"/>
          </a:xfrm>
          <a:solidFill>
            <a:srgbClr val="007383">
              <a:alpha val="90000"/>
            </a:srgbClr>
          </a:solidFill>
        </p:spPr>
        <p:txBody>
          <a:bodyPr lIns="756000" anchor="ctr" anchorCtr="0">
            <a:noAutofit/>
          </a:bodyPr>
          <a:lstStyle>
            <a:lvl1pPr>
              <a:defRPr>
                <a:solidFill>
                  <a:schemeClr val="bg1"/>
                </a:solidFill>
              </a:defRPr>
            </a:lvl1pPr>
          </a:lstStyle>
          <a:p>
            <a:r>
              <a:rPr lang="en-US" noProof="0"/>
              <a:t>Click to edit Master title style</a:t>
            </a:r>
            <a:endParaRPr lang="en-US" noProof="0" dirty="0"/>
          </a:p>
        </p:txBody>
      </p:sp>
      <p:sp>
        <p:nvSpPr>
          <p:cNvPr id="11" name="Content Placeholder 10">
            <a:extLst>
              <a:ext uri="{FF2B5EF4-FFF2-40B4-BE49-F238E27FC236}">
                <a16:creationId xmlns:a16="http://schemas.microsoft.com/office/drawing/2014/main" id="{EC987343-9DE6-4668-8788-26718958FFD5}"/>
              </a:ext>
            </a:extLst>
          </p:cNvPr>
          <p:cNvSpPr>
            <a:spLocks noGrp="1"/>
          </p:cNvSpPr>
          <p:nvPr>
            <p:ph sz="quarter" idx="16" hasCustomPrompt="1"/>
          </p:nvPr>
        </p:nvSpPr>
        <p:spPr>
          <a:xfrm>
            <a:off x="756001" y="2160000"/>
            <a:ext cx="3560000" cy="3068021"/>
          </a:xfrm>
        </p:spPr>
        <p:txBody>
          <a:bodyPr tIns="0"/>
          <a:lstStyle/>
          <a:p>
            <a:pPr lvl="0"/>
            <a:r>
              <a:rPr lang="en-US" noProof="0" dirty="0"/>
              <a:t>Click to add text or click on icon required</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2" name="Content Placeholder 10">
            <a:extLst>
              <a:ext uri="{FF2B5EF4-FFF2-40B4-BE49-F238E27FC236}">
                <a16:creationId xmlns:a16="http://schemas.microsoft.com/office/drawing/2014/main" id="{ECEA46B3-C3E2-48BC-B273-A46946E76AC7}"/>
              </a:ext>
            </a:extLst>
          </p:cNvPr>
          <p:cNvSpPr>
            <a:spLocks noGrp="1"/>
          </p:cNvSpPr>
          <p:nvPr>
            <p:ph sz="quarter" idx="17" hasCustomPrompt="1"/>
          </p:nvPr>
        </p:nvSpPr>
        <p:spPr>
          <a:xfrm>
            <a:off x="4568001" y="2160000"/>
            <a:ext cx="3560000" cy="3068021"/>
          </a:xfrm>
        </p:spPr>
        <p:txBody>
          <a:bodyPr tIns="0"/>
          <a:lstStyle/>
          <a:p>
            <a:pPr lvl="0"/>
            <a:r>
              <a:rPr lang="en-US" noProof="0" dirty="0"/>
              <a:t>Click to add text or click on icon required</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Content Placeholder 10">
            <a:extLst>
              <a:ext uri="{FF2B5EF4-FFF2-40B4-BE49-F238E27FC236}">
                <a16:creationId xmlns:a16="http://schemas.microsoft.com/office/drawing/2014/main" id="{85E7B3E3-A958-48D1-9C8D-C91717E261E5}"/>
              </a:ext>
            </a:extLst>
          </p:cNvPr>
          <p:cNvSpPr>
            <a:spLocks noGrp="1"/>
          </p:cNvSpPr>
          <p:nvPr>
            <p:ph sz="quarter" idx="18" hasCustomPrompt="1"/>
          </p:nvPr>
        </p:nvSpPr>
        <p:spPr>
          <a:xfrm>
            <a:off x="8380000" y="2160000"/>
            <a:ext cx="3560000" cy="3068021"/>
          </a:xfrm>
        </p:spPr>
        <p:txBody>
          <a:bodyPr tIns="0"/>
          <a:lstStyle/>
          <a:p>
            <a:pPr lvl="0"/>
            <a:r>
              <a:rPr lang="en-US" noProof="0" dirty="0"/>
              <a:t>Click to add text or click on icon required</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5" name="Text Placeholder 9">
            <a:extLst>
              <a:ext uri="{FF2B5EF4-FFF2-40B4-BE49-F238E27FC236}">
                <a16:creationId xmlns:a16="http://schemas.microsoft.com/office/drawing/2014/main" id="{2784B894-7D71-492A-82B9-0B2243CF10EC}"/>
              </a:ext>
            </a:extLst>
          </p:cNvPr>
          <p:cNvSpPr>
            <a:spLocks noGrp="1"/>
          </p:cNvSpPr>
          <p:nvPr>
            <p:ph type="body" sz="quarter" idx="20" hasCustomPrompt="1"/>
          </p:nvPr>
        </p:nvSpPr>
        <p:spPr>
          <a:xfrm>
            <a:off x="755650" y="5487988"/>
            <a:ext cx="11172825" cy="612775"/>
          </a:xfrm>
          <a:solidFill>
            <a:srgbClr val="877E79"/>
          </a:solidFill>
        </p:spPr>
        <p:txBody>
          <a:bodyPr anchor="ctr" anchorCtr="0"/>
          <a:lstStyle>
            <a:lvl1pPr marL="0" indent="0" algn="ctr">
              <a:buNone/>
              <a:defRPr sz="1800">
                <a:solidFill>
                  <a:schemeClr val="bg1"/>
                </a:solidFill>
              </a:defRPr>
            </a:lvl1pPr>
            <a:lvl2pPr marL="0" indent="0" algn="ctr">
              <a:buNone/>
              <a:defRPr>
                <a:solidFill>
                  <a:schemeClr val="bg1"/>
                </a:solidFill>
              </a:defRPr>
            </a:lvl2pPr>
            <a:lvl3pPr marL="0" indent="0">
              <a:buNone/>
              <a:defRPr>
                <a:solidFill>
                  <a:schemeClr val="bg1"/>
                </a:solidFill>
              </a:defRPr>
            </a:lvl3pPr>
            <a:lvl4pPr marL="252000" indent="0">
              <a:buNone/>
              <a:defRPr>
                <a:solidFill>
                  <a:schemeClr val="bg1"/>
                </a:solidFill>
              </a:defRPr>
            </a:lvl4pPr>
            <a:lvl5pPr marL="504000" indent="0">
              <a:buNone/>
              <a:defRPr>
                <a:solidFill>
                  <a:schemeClr val="bg1"/>
                </a:solidFill>
              </a:defRPr>
            </a:lvl5pPr>
          </a:lstStyle>
          <a:p>
            <a:pPr lvl="0"/>
            <a:r>
              <a:rPr lang="en-US" noProof="0" dirty="0"/>
              <a:t>Click to add text or remove box if not needed</a:t>
            </a:r>
          </a:p>
        </p:txBody>
      </p:sp>
    </p:spTree>
    <p:extLst>
      <p:ext uri="{BB962C8B-B14F-4D97-AF65-F5344CB8AC3E}">
        <p14:creationId xmlns:p14="http://schemas.microsoft.com/office/powerpoint/2010/main" val="3903500726"/>
      </p:ext>
    </p:extLst>
  </p:cSld>
  <p:clrMapOvr>
    <a:masterClrMapping/>
  </p:clrMapOvr>
  <p:extLst>
    <p:ext uri="{DCECCB84-F9BA-43D5-87BE-67443E8EF086}">
      <p15:sldGuideLst xmlns:p15="http://schemas.microsoft.com/office/powerpoint/2012/main">
        <p15:guide id="1" orient="horz" pos="453" userDrawn="1">
          <p15:clr>
            <a:srgbClr val="717275"/>
          </p15:clr>
        </p15:guide>
        <p15:guide id="2" orient="horz" pos="855" userDrawn="1">
          <p15:clr>
            <a:srgbClr val="717275"/>
          </p15:clr>
        </p15:guide>
        <p15:guide id="3" orient="horz" pos="1360" userDrawn="1">
          <p15:clr>
            <a:srgbClr val="FF96FF"/>
          </p15:clr>
        </p15:guide>
        <p15:guide id="4" orient="horz" pos="3843" userDrawn="1">
          <p15:clr>
            <a:srgbClr val="FF96FF"/>
          </p15:clr>
        </p15:guide>
        <p15:guide id="5" pos="476" userDrawn="1">
          <p15:clr>
            <a:srgbClr val="FF96FF"/>
          </p15:clr>
        </p15:guide>
        <p15:guide id="6" pos="2718" userDrawn="1">
          <p15:clr>
            <a:srgbClr val="FF96FF"/>
          </p15:clr>
        </p15:guide>
        <p15:guide id="7" pos="2877" userDrawn="1">
          <p15:clr>
            <a:srgbClr val="FF96FF"/>
          </p15:clr>
        </p15:guide>
        <p15:guide id="8" pos="5120" userDrawn="1">
          <p15:clr>
            <a:srgbClr val="FF96FF"/>
          </p15:clr>
        </p15:guide>
        <p15:guide id="9" pos="5278" userDrawn="1">
          <p15:clr>
            <a:srgbClr val="FF96FF"/>
          </p15:clr>
        </p15:guide>
        <p15:guide id="10" pos="7521" userDrawn="1">
          <p15:clr>
            <a:srgbClr val="FF96FF"/>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ags" Target="../tags/tag2.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ags" Target="../tags/tag4.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C38DC09-DB0A-4DF0-970E-9BB0F473E6CB}"/>
              </a:ext>
            </a:extLst>
          </p:cNvPr>
          <p:cNvPicPr>
            <a:picLocks noChangeAspect="1"/>
          </p:cNvPicPr>
          <p:nvPr userDrawn="1"/>
        </p:nvPicPr>
        <p:blipFill>
          <a:blip r:embed="rId29">
            <a:extLst>
              <a:ext uri="{28A0092B-C50C-407E-A947-70E740481C1C}">
                <a14:useLocalDpi xmlns:a14="http://schemas.microsoft.com/office/drawing/2010/main" val="0"/>
              </a:ext>
            </a:extLst>
          </a:blip>
          <a:stretch>
            <a:fillRect/>
          </a:stretch>
        </p:blipFill>
        <p:spPr>
          <a:xfrm>
            <a:off x="10331018" y="6350701"/>
            <a:ext cx="1610182" cy="252000"/>
          </a:xfrm>
          <a:prstGeom prst="rect">
            <a:avLst/>
          </a:prstGeom>
        </p:spPr>
      </p:pic>
      <p:sp>
        <p:nvSpPr>
          <p:cNvPr id="3" name="Text Placeholder 2">
            <a:extLst>
              <a:ext uri="{FF2B5EF4-FFF2-40B4-BE49-F238E27FC236}">
                <a16:creationId xmlns:a16="http://schemas.microsoft.com/office/drawing/2014/main" id="{C9533DEE-4640-4FAB-964F-91FD6C20D7CC}"/>
              </a:ext>
            </a:extLst>
          </p:cNvPr>
          <p:cNvSpPr>
            <a:spLocks noGrp="1"/>
          </p:cNvSpPr>
          <p:nvPr>
            <p:ph type="body" idx="1"/>
            <p:custDataLst>
              <p:tags r:id="rId26"/>
            </p:custDataLst>
          </p:nvPr>
        </p:nvSpPr>
        <p:spPr>
          <a:xfrm>
            <a:off x="759679" y="1619250"/>
            <a:ext cx="11181521" cy="4482750"/>
          </a:xfrm>
          <a:prstGeom prst="rect">
            <a:avLst/>
          </a:prstGeom>
        </p:spPr>
        <p:txBody>
          <a:bodyPr vert="horz" lIns="0" tIns="0" rIns="0" bIns="0" rtlCol="0">
            <a:no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 name="Slide Number Placeholder 1">
            <a:extLst>
              <a:ext uri="{FF2B5EF4-FFF2-40B4-BE49-F238E27FC236}">
                <a16:creationId xmlns:a16="http://schemas.microsoft.com/office/drawing/2014/main" id="{0A6052D5-8322-44E6-8422-6FE86DCB9465}"/>
              </a:ext>
            </a:extLst>
          </p:cNvPr>
          <p:cNvSpPr>
            <a:spLocks noGrp="1"/>
          </p:cNvSpPr>
          <p:nvPr>
            <p:ph type="sldNum" sz="quarter" idx="4"/>
          </p:nvPr>
        </p:nvSpPr>
        <p:spPr>
          <a:xfrm>
            <a:off x="11576984" y="250629"/>
            <a:ext cx="364217" cy="126000"/>
          </a:xfrm>
          <a:prstGeom prst="rect">
            <a:avLst/>
          </a:prstGeom>
        </p:spPr>
        <p:txBody>
          <a:bodyPr vert="horz" lIns="0" tIns="0" rIns="0" bIns="0" rtlCol="0" anchor="ctr"/>
          <a:lstStyle>
            <a:lvl1pPr algn="r">
              <a:defRPr sz="1200">
                <a:solidFill>
                  <a:schemeClr val="tx1"/>
                </a:solidFill>
              </a:defRPr>
            </a:lvl1pPr>
          </a:lstStyle>
          <a:p>
            <a:fld id="{9091399C-B5EF-49C7-B81A-539AE2F27BD0}" type="slidenum">
              <a:rPr lang="en-US" noProof="0" smtClean="0"/>
              <a:pPr/>
              <a:t>‹#›</a:t>
            </a:fld>
            <a:endParaRPr lang="en-US" noProof="0"/>
          </a:p>
        </p:txBody>
      </p:sp>
      <p:sp>
        <p:nvSpPr>
          <p:cNvPr id="24" name="Rectangle 23">
            <a:extLst>
              <a:ext uri="{FF2B5EF4-FFF2-40B4-BE49-F238E27FC236}">
                <a16:creationId xmlns:a16="http://schemas.microsoft.com/office/drawing/2014/main" id="{86763DBB-2D5C-462E-8FA3-DD827D3FAD36}"/>
              </a:ext>
            </a:extLst>
          </p:cNvPr>
          <p:cNvSpPr/>
          <p:nvPr userDrawn="1"/>
        </p:nvSpPr>
        <p:spPr>
          <a:xfrm>
            <a:off x="250800" y="6333288"/>
            <a:ext cx="1638000" cy="289823"/>
          </a:xfrm>
          <a:prstGeom prst="rect">
            <a:avLst/>
          </a:prstGeom>
        </p:spPr>
        <p:txBody>
          <a:bodyPr wrap="square" lIns="0" tIns="0" rIns="0" bIns="0" anchor="ctr">
            <a:noAutofit/>
          </a:bodyPr>
          <a:lstStyle/>
          <a:p>
            <a:pPr>
              <a:spcAft>
                <a:spcPts val="0"/>
              </a:spcAft>
              <a:tabLst>
                <a:tab pos="269875" algn="l"/>
              </a:tabLst>
            </a:pPr>
            <a:r>
              <a:rPr lang="en-US" sz="600" noProof="0" dirty="0">
                <a:solidFill>
                  <a:schemeClr val="tx1"/>
                </a:solidFill>
              </a:rPr>
              <a:t>BAE SYSTEMS </a:t>
            </a:r>
            <a:r>
              <a:rPr lang="en-US" sz="600" noProof="0" dirty="0">
                <a:solidFill>
                  <a:srgbClr val="FC4C02"/>
                </a:solidFill>
              </a:rPr>
              <a:t>PROPRIETARY</a:t>
            </a:r>
          </a:p>
          <a:p>
            <a:pPr>
              <a:spcAft>
                <a:spcPts val="0"/>
              </a:spcAft>
              <a:tabLst>
                <a:tab pos="269875" algn="l"/>
              </a:tabLst>
            </a:pPr>
            <a:r>
              <a:rPr lang="en-US" sz="600" noProof="0" dirty="0">
                <a:solidFill>
                  <a:schemeClr val="tx1"/>
                </a:solidFill>
              </a:rPr>
              <a:t>© BAE Systems</a:t>
            </a:r>
          </a:p>
        </p:txBody>
      </p:sp>
      <p:sp>
        <p:nvSpPr>
          <p:cNvPr id="4" name="Title Placeholder 3">
            <a:extLst>
              <a:ext uri="{FF2B5EF4-FFF2-40B4-BE49-F238E27FC236}">
                <a16:creationId xmlns:a16="http://schemas.microsoft.com/office/drawing/2014/main" id="{72126F2A-66DE-4F4C-BEA1-92E09399A08C}"/>
              </a:ext>
            </a:extLst>
          </p:cNvPr>
          <p:cNvSpPr>
            <a:spLocks noGrp="1"/>
          </p:cNvSpPr>
          <p:nvPr>
            <p:ph type="title"/>
            <p:custDataLst>
              <p:tags r:id="rId27"/>
            </p:custDataLst>
          </p:nvPr>
        </p:nvSpPr>
        <p:spPr>
          <a:xfrm>
            <a:off x="757840" y="440058"/>
            <a:ext cx="11181748" cy="822677"/>
          </a:xfrm>
          <a:prstGeom prst="rect">
            <a:avLst/>
          </a:prstGeom>
        </p:spPr>
        <p:txBody>
          <a:bodyPr vert="horz" lIns="0" tIns="0" rIns="0" bIns="0" rtlCol="0" anchor="b" anchorCtr="0">
            <a:noAutofit/>
          </a:bodyPr>
          <a:lstStyle/>
          <a:p>
            <a:r>
              <a:rPr lang="en-US" noProof="0"/>
              <a:t>Click to edit Master title style</a:t>
            </a:r>
          </a:p>
        </p:txBody>
      </p:sp>
      <p:sp>
        <p:nvSpPr>
          <p:cNvPr id="7" name="Guides" hidden="1">
            <a:extLst>
              <a:ext uri="{FF2B5EF4-FFF2-40B4-BE49-F238E27FC236}">
                <a16:creationId xmlns:a16="http://schemas.microsoft.com/office/drawing/2014/main" id="{4B2636E2-FB6C-49C7-B073-D3D2F1B1C8EF}"/>
              </a:ext>
            </a:extLst>
          </p:cNvPr>
          <p:cNvSpPr/>
          <p:nvPr userDrawn="1">
            <p:custDataLst>
              <p:tags r:id="rId28"/>
            </p:custDataLst>
          </p:nvPr>
        </p:nvSpPr>
        <p:spPr>
          <a:xfrm>
            <a:off x="0" y="0"/>
            <a:ext cx="635000" cy="254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00" dirty="0">
              <a:solidFill>
                <a:srgbClr val="FFFFFF"/>
              </a:solidFill>
            </a:endParaRPr>
          </a:p>
        </p:txBody>
      </p:sp>
    </p:spTree>
    <p:extLst>
      <p:ext uri="{BB962C8B-B14F-4D97-AF65-F5344CB8AC3E}">
        <p14:creationId xmlns:p14="http://schemas.microsoft.com/office/powerpoint/2010/main" val="1021459770"/>
      </p:ext>
    </p:extLst>
  </p:cSld>
  <p:clrMap bg1="lt1" tx1="dk1" bg2="lt2" tx2="dk2" accent1="accent1" accent2="accent2" accent3="accent3" accent4="accent4" accent5="accent5" accent6="accent6" hlink="hlink" folHlink="folHlink"/>
  <p:sldLayoutIdLst>
    <p:sldLayoutId id="2147483739" r:id="rId1"/>
    <p:sldLayoutId id="2147483741" r:id="rId2"/>
    <p:sldLayoutId id="2147483738" r:id="rId3"/>
    <p:sldLayoutId id="2147483740" r:id="rId4"/>
    <p:sldLayoutId id="2147483744" r:id="rId5"/>
    <p:sldLayoutId id="2147483742" r:id="rId6"/>
    <p:sldLayoutId id="2147483752" r:id="rId7"/>
    <p:sldLayoutId id="2147483753" r:id="rId8"/>
    <p:sldLayoutId id="2147483754" r:id="rId9"/>
    <p:sldLayoutId id="2147483756" r:id="rId10"/>
    <p:sldLayoutId id="2147483757" r:id="rId11"/>
    <p:sldLayoutId id="2147483763" r:id="rId12"/>
    <p:sldLayoutId id="2147483768" r:id="rId13"/>
    <p:sldLayoutId id="2147483761" r:id="rId14"/>
    <p:sldLayoutId id="2147483745" r:id="rId15"/>
    <p:sldLayoutId id="2147483746" r:id="rId16"/>
    <p:sldLayoutId id="2147483747" r:id="rId17"/>
    <p:sldLayoutId id="2147483749" r:id="rId18"/>
    <p:sldLayoutId id="2147483750" r:id="rId19"/>
    <p:sldLayoutId id="2147483766" r:id="rId20"/>
    <p:sldLayoutId id="2147483767" r:id="rId21"/>
    <p:sldLayoutId id="2147483751" r:id="rId22"/>
    <p:sldLayoutId id="2147483760" r:id="rId23"/>
    <p:sldLayoutId id="2147483769" r:id="rId24"/>
  </p:sldLayoutIdLst>
  <p:hf hdr="0" ftr="0" dt="0"/>
  <p:txStyles>
    <p:titleStyle>
      <a:lvl1pPr algn="l" defTabSz="914348" rtl="0" eaLnBrk="1" latinLnBrk="0" hangingPunct="1">
        <a:lnSpc>
          <a:spcPct val="90000"/>
        </a:lnSpc>
        <a:spcBef>
          <a:spcPct val="0"/>
        </a:spcBef>
        <a:buNone/>
        <a:defRPr sz="2800" kern="1200">
          <a:solidFill>
            <a:srgbClr val="FC4C02"/>
          </a:solidFill>
          <a:latin typeface="+mj-lt"/>
          <a:ea typeface="+mj-ea"/>
          <a:cs typeface="+mj-cs"/>
        </a:defRPr>
      </a:lvl1pPr>
    </p:titleStyle>
    <p:bodyStyle>
      <a:lvl1pPr marL="252000" indent="-252000" algn="l" defTabSz="914348" rtl="0" eaLnBrk="1" latinLnBrk="0" hangingPunct="1">
        <a:lnSpc>
          <a:spcPct val="98000"/>
        </a:lnSpc>
        <a:spcBef>
          <a:spcPts val="1000"/>
        </a:spcBef>
        <a:buClr>
          <a:srgbClr val="FC4C02"/>
        </a:buClr>
        <a:buFont typeface="Arial" panose="020B0604020202020204" pitchFamily="34" charset="0"/>
        <a:buChar char="•"/>
        <a:defRPr sz="2000" b="0" kern="1200">
          <a:solidFill>
            <a:schemeClr val="tx1"/>
          </a:solidFill>
          <a:latin typeface="+mn-lt"/>
          <a:ea typeface="+mn-ea"/>
          <a:cs typeface="+mn-cs"/>
        </a:defRPr>
      </a:lvl1pPr>
      <a:lvl2pPr marL="252000" indent="-252000" algn="l" defTabSz="914348" rtl="0" eaLnBrk="1" latinLnBrk="0" hangingPunct="1">
        <a:lnSpc>
          <a:spcPct val="98000"/>
        </a:lnSpc>
        <a:spcBef>
          <a:spcPts val="1000"/>
        </a:spcBef>
        <a:buClr>
          <a:srgbClr val="FC4C02"/>
        </a:buClr>
        <a:buFont typeface="Arial" panose="020B0604020202020204" pitchFamily="34" charset="0"/>
        <a:buChar char="•"/>
        <a:defRPr sz="1800" kern="1200">
          <a:solidFill>
            <a:schemeClr val="tx1"/>
          </a:solidFill>
          <a:latin typeface="+mn-lt"/>
          <a:ea typeface="+mn-ea"/>
          <a:cs typeface="+mn-cs"/>
        </a:defRPr>
      </a:lvl2pPr>
      <a:lvl3pPr marL="252000" indent="-252000" algn="l" defTabSz="914348" rtl="0" eaLnBrk="1" latinLnBrk="0" hangingPunct="1">
        <a:lnSpc>
          <a:spcPct val="98000"/>
        </a:lnSpc>
        <a:spcBef>
          <a:spcPts val="600"/>
        </a:spcBef>
        <a:buClr>
          <a:srgbClr val="FC4C02"/>
        </a:buClr>
        <a:buFont typeface="Arial" panose="020B0604020202020204" pitchFamily="34" charset="0"/>
        <a:buChar char="•"/>
        <a:defRPr sz="1600" kern="1200">
          <a:solidFill>
            <a:schemeClr val="tx1"/>
          </a:solidFill>
          <a:latin typeface="+mn-lt"/>
          <a:ea typeface="+mn-ea"/>
          <a:cs typeface="+mn-cs"/>
        </a:defRPr>
      </a:lvl3pPr>
      <a:lvl4pPr marL="504000" indent="-252000" algn="l" defTabSz="914348" rtl="0" eaLnBrk="1" latinLnBrk="0" hangingPunct="1">
        <a:lnSpc>
          <a:spcPct val="98000"/>
        </a:lnSpc>
        <a:spcBef>
          <a:spcPts val="600"/>
        </a:spcBef>
        <a:buClr>
          <a:srgbClr val="FC4C02"/>
        </a:buClr>
        <a:buFont typeface="Arial" panose="020B0604020202020204" pitchFamily="34" charset="0"/>
        <a:buChar char="•"/>
        <a:defRPr sz="1600" kern="1200">
          <a:solidFill>
            <a:schemeClr val="tx1"/>
          </a:solidFill>
          <a:latin typeface="+mn-lt"/>
          <a:ea typeface="+mn-ea"/>
          <a:cs typeface="+mn-cs"/>
        </a:defRPr>
      </a:lvl4pPr>
      <a:lvl5pPr marL="756000" indent="-252000" algn="l" defTabSz="914348" rtl="0" eaLnBrk="1" latinLnBrk="0" hangingPunct="1">
        <a:lnSpc>
          <a:spcPct val="98000"/>
        </a:lnSpc>
        <a:spcBef>
          <a:spcPts val="600"/>
        </a:spcBef>
        <a:buClr>
          <a:srgbClr val="FC4C02"/>
        </a:buClr>
        <a:buFont typeface="Arial" panose="020B0604020202020204" pitchFamily="34" charset="0"/>
        <a:buChar char="•"/>
        <a:defRPr sz="1400" kern="1200">
          <a:solidFill>
            <a:schemeClr val="tx1"/>
          </a:solidFill>
          <a:latin typeface="+mn-lt"/>
          <a:ea typeface="+mn-ea"/>
          <a:cs typeface="+mn-cs"/>
        </a:defRPr>
      </a:lvl5pPr>
      <a:lvl6pPr marL="756000" indent="-252000" algn="l" defTabSz="914348" rtl="0" eaLnBrk="1" latinLnBrk="0" hangingPunct="1">
        <a:lnSpc>
          <a:spcPct val="98000"/>
        </a:lnSpc>
        <a:spcBef>
          <a:spcPts val="600"/>
        </a:spcBef>
        <a:buClr>
          <a:srgbClr val="FC4C02"/>
        </a:buClr>
        <a:buFont typeface="Arial" panose="020B0604020202020204" pitchFamily="34" charset="0"/>
        <a:buChar char="•"/>
        <a:defRPr sz="1400" kern="1200">
          <a:solidFill>
            <a:schemeClr val="tx1"/>
          </a:solidFill>
          <a:latin typeface="+mn-lt"/>
          <a:ea typeface="+mn-ea"/>
          <a:cs typeface="+mn-cs"/>
        </a:defRPr>
      </a:lvl6pPr>
      <a:lvl7pPr marL="756000" indent="-252000" algn="l" defTabSz="914348" rtl="0" eaLnBrk="1" latinLnBrk="0" hangingPunct="1">
        <a:lnSpc>
          <a:spcPct val="98000"/>
        </a:lnSpc>
        <a:spcBef>
          <a:spcPts val="600"/>
        </a:spcBef>
        <a:buClr>
          <a:srgbClr val="FC4C02"/>
        </a:buClr>
        <a:buFont typeface="Arial" panose="020B0604020202020204" pitchFamily="34" charset="0"/>
        <a:buChar char="•"/>
        <a:defRPr sz="1400" kern="1200">
          <a:solidFill>
            <a:schemeClr val="tx1"/>
          </a:solidFill>
          <a:latin typeface="+mn-lt"/>
          <a:ea typeface="+mn-ea"/>
          <a:cs typeface="+mn-cs"/>
        </a:defRPr>
      </a:lvl7pPr>
      <a:lvl8pPr marL="756000" indent="-252000" algn="l" defTabSz="914348" rtl="0" eaLnBrk="1" latinLnBrk="0" hangingPunct="1">
        <a:lnSpc>
          <a:spcPct val="98000"/>
        </a:lnSpc>
        <a:spcBef>
          <a:spcPts val="600"/>
        </a:spcBef>
        <a:buClr>
          <a:srgbClr val="FC4C02"/>
        </a:buClr>
        <a:buFont typeface="Arial" panose="020B0604020202020204" pitchFamily="34" charset="0"/>
        <a:buChar char="•"/>
        <a:defRPr sz="1400" kern="1200">
          <a:solidFill>
            <a:schemeClr val="tx1"/>
          </a:solidFill>
          <a:latin typeface="+mn-lt"/>
          <a:ea typeface="+mn-ea"/>
          <a:cs typeface="+mn-cs"/>
        </a:defRPr>
      </a:lvl8pPr>
      <a:lvl9pPr marL="756000" indent="-252000" algn="l" defTabSz="914348" rtl="0" eaLnBrk="1" latinLnBrk="0" hangingPunct="1">
        <a:lnSpc>
          <a:spcPct val="98000"/>
        </a:lnSpc>
        <a:spcBef>
          <a:spcPts val="600"/>
        </a:spcBef>
        <a:buClr>
          <a:srgbClr val="FC4C02"/>
        </a:buClr>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348" rtl="0" eaLnBrk="1" latinLnBrk="0" hangingPunct="1">
        <a:defRPr sz="1800" kern="1200">
          <a:solidFill>
            <a:schemeClr val="tx1"/>
          </a:solidFill>
          <a:latin typeface="+mn-lt"/>
          <a:ea typeface="+mn-ea"/>
          <a:cs typeface="+mn-cs"/>
        </a:defRPr>
      </a:lvl1pPr>
      <a:lvl2pPr marL="457174" algn="l" defTabSz="914348" rtl="0" eaLnBrk="1" latinLnBrk="0" hangingPunct="1">
        <a:defRPr sz="1800" kern="1200">
          <a:solidFill>
            <a:schemeClr val="tx1"/>
          </a:solidFill>
          <a:latin typeface="+mn-lt"/>
          <a:ea typeface="+mn-ea"/>
          <a:cs typeface="+mn-cs"/>
        </a:defRPr>
      </a:lvl2pPr>
      <a:lvl3pPr marL="914348" algn="l" defTabSz="914348" rtl="0" eaLnBrk="1" latinLnBrk="0" hangingPunct="1">
        <a:defRPr sz="1800" kern="1200">
          <a:solidFill>
            <a:schemeClr val="tx1"/>
          </a:solidFill>
          <a:latin typeface="+mn-lt"/>
          <a:ea typeface="+mn-ea"/>
          <a:cs typeface="+mn-cs"/>
        </a:defRPr>
      </a:lvl3pPr>
      <a:lvl4pPr marL="1371521" algn="l" defTabSz="914348" rtl="0" eaLnBrk="1" latinLnBrk="0" hangingPunct="1">
        <a:defRPr sz="1800" kern="1200">
          <a:solidFill>
            <a:schemeClr val="tx1"/>
          </a:solidFill>
          <a:latin typeface="+mn-lt"/>
          <a:ea typeface="+mn-ea"/>
          <a:cs typeface="+mn-cs"/>
        </a:defRPr>
      </a:lvl4pPr>
      <a:lvl5pPr marL="1828695" algn="l" defTabSz="914348" rtl="0" eaLnBrk="1" latinLnBrk="0" hangingPunct="1">
        <a:defRPr sz="1800" kern="1200">
          <a:solidFill>
            <a:schemeClr val="tx1"/>
          </a:solidFill>
          <a:latin typeface="+mn-lt"/>
          <a:ea typeface="+mn-ea"/>
          <a:cs typeface="+mn-cs"/>
        </a:defRPr>
      </a:lvl5pPr>
      <a:lvl6pPr marL="2285869" algn="l" defTabSz="914348" rtl="0" eaLnBrk="1" latinLnBrk="0" hangingPunct="1">
        <a:defRPr sz="1800" kern="1200">
          <a:solidFill>
            <a:schemeClr val="tx1"/>
          </a:solidFill>
          <a:latin typeface="+mn-lt"/>
          <a:ea typeface="+mn-ea"/>
          <a:cs typeface="+mn-cs"/>
        </a:defRPr>
      </a:lvl6pPr>
      <a:lvl7pPr marL="2743043" algn="l" defTabSz="914348" rtl="0" eaLnBrk="1" latinLnBrk="0" hangingPunct="1">
        <a:defRPr sz="1800" kern="1200">
          <a:solidFill>
            <a:schemeClr val="tx1"/>
          </a:solidFill>
          <a:latin typeface="+mn-lt"/>
          <a:ea typeface="+mn-ea"/>
          <a:cs typeface="+mn-cs"/>
        </a:defRPr>
      </a:lvl7pPr>
      <a:lvl8pPr marL="3200217" algn="l" defTabSz="914348" rtl="0" eaLnBrk="1" latinLnBrk="0" hangingPunct="1">
        <a:defRPr sz="1800" kern="1200">
          <a:solidFill>
            <a:schemeClr val="tx1"/>
          </a:solidFill>
          <a:latin typeface="+mn-lt"/>
          <a:ea typeface="+mn-ea"/>
          <a:cs typeface="+mn-cs"/>
        </a:defRPr>
      </a:lvl8pPr>
      <a:lvl9pPr marL="3657390" algn="l" defTabSz="91434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A78C7AD-27B0-3D81-C91C-046A8F0AF94C}"/>
              </a:ext>
            </a:extLst>
          </p:cNvPr>
          <p:cNvSpPr>
            <a:spLocks noGrp="1"/>
          </p:cNvSpPr>
          <p:nvPr>
            <p:ph type="pic" sz="quarter" idx="14"/>
          </p:nvPr>
        </p:nvSpPr>
        <p:spPr/>
        <p:txBody>
          <a:bodyPr/>
          <a:lstStyle/>
          <a:p>
            <a:endParaRPr lang="en-US"/>
          </a:p>
        </p:txBody>
      </p:sp>
      <p:sp>
        <p:nvSpPr>
          <p:cNvPr id="3" name="Text Placeholder 2">
            <a:extLst>
              <a:ext uri="{FF2B5EF4-FFF2-40B4-BE49-F238E27FC236}">
                <a16:creationId xmlns:a16="http://schemas.microsoft.com/office/drawing/2014/main" id="{CFE5468A-83A9-53D4-D43F-5F5146E1C3A8}"/>
              </a:ext>
            </a:extLst>
          </p:cNvPr>
          <p:cNvSpPr>
            <a:spLocks noGrp="1"/>
          </p:cNvSpPr>
          <p:nvPr>
            <p:ph type="body" sz="quarter" idx="16"/>
          </p:nvPr>
        </p:nvSpPr>
        <p:spPr/>
        <p:txBody>
          <a:bodyPr/>
          <a:lstStyle/>
          <a:p>
            <a:endParaRPr lang="en-US"/>
          </a:p>
        </p:txBody>
      </p:sp>
      <p:sp>
        <p:nvSpPr>
          <p:cNvPr id="4" name="Title 3">
            <a:extLst>
              <a:ext uri="{FF2B5EF4-FFF2-40B4-BE49-F238E27FC236}">
                <a16:creationId xmlns:a16="http://schemas.microsoft.com/office/drawing/2014/main" id="{CB957803-B235-0473-BC21-20B8052D5CE5}"/>
              </a:ext>
            </a:extLst>
          </p:cNvPr>
          <p:cNvSpPr>
            <a:spLocks noGrp="1"/>
          </p:cNvSpPr>
          <p:nvPr>
            <p:ph type="title"/>
          </p:nvPr>
        </p:nvSpPr>
        <p:spPr/>
        <p:txBody>
          <a:bodyPr/>
          <a:lstStyle/>
          <a:p>
            <a:r>
              <a:rPr lang="en-US" dirty="0"/>
              <a:t>Topics </a:t>
            </a:r>
          </a:p>
        </p:txBody>
      </p:sp>
      <p:sp>
        <p:nvSpPr>
          <p:cNvPr id="5" name="Slide Number Placeholder 4">
            <a:extLst>
              <a:ext uri="{FF2B5EF4-FFF2-40B4-BE49-F238E27FC236}">
                <a16:creationId xmlns:a16="http://schemas.microsoft.com/office/drawing/2014/main" id="{54AA00A4-842C-FF7C-DD30-44F7C326F052}"/>
              </a:ext>
            </a:extLst>
          </p:cNvPr>
          <p:cNvSpPr>
            <a:spLocks noGrp="1"/>
          </p:cNvSpPr>
          <p:nvPr>
            <p:ph type="sldNum" sz="quarter" idx="17"/>
          </p:nvPr>
        </p:nvSpPr>
        <p:spPr/>
        <p:txBody>
          <a:bodyPr/>
          <a:lstStyle/>
          <a:p>
            <a:fld id="{9091399C-B5EF-49C7-B81A-539AE2F27BD0}" type="slidenum">
              <a:rPr lang="en-US" noProof="0" smtClean="0"/>
              <a:pPr/>
              <a:t>1</a:t>
            </a:fld>
            <a:endParaRPr lang="en-US" noProof="0" dirty="0"/>
          </a:p>
        </p:txBody>
      </p:sp>
    </p:spTree>
    <p:extLst>
      <p:ext uri="{BB962C8B-B14F-4D97-AF65-F5344CB8AC3E}">
        <p14:creationId xmlns:p14="http://schemas.microsoft.com/office/powerpoint/2010/main" val="8852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3092E16C-0F8B-3854-4B79-BBD6BBE4450F}"/>
              </a:ext>
            </a:extLst>
          </p:cNvPr>
          <p:cNvSpPr>
            <a:spLocks noGrp="1"/>
          </p:cNvSpPr>
          <p:nvPr>
            <p:ph type="body" sz="quarter" idx="17"/>
          </p:nvPr>
        </p:nvSpPr>
        <p:spPr/>
        <p:txBody>
          <a:bodyPr/>
          <a:lstStyle/>
          <a:p>
            <a:endParaRPr lang="en-US"/>
          </a:p>
        </p:txBody>
      </p:sp>
      <p:sp>
        <p:nvSpPr>
          <p:cNvPr id="6" name="Title 5">
            <a:extLst>
              <a:ext uri="{FF2B5EF4-FFF2-40B4-BE49-F238E27FC236}">
                <a16:creationId xmlns:a16="http://schemas.microsoft.com/office/drawing/2014/main" id="{6FE9E265-D861-1585-AE80-ECE7BE430122}"/>
              </a:ext>
            </a:extLst>
          </p:cNvPr>
          <p:cNvSpPr>
            <a:spLocks noGrp="1"/>
          </p:cNvSpPr>
          <p:nvPr>
            <p:ph type="title"/>
          </p:nvPr>
        </p:nvSpPr>
        <p:spPr/>
        <p:txBody>
          <a:bodyPr/>
          <a:lstStyle/>
          <a:p>
            <a:r>
              <a:rPr lang="en-US" sz="2000" dirty="0"/>
              <a:t>Topic 1. Robust Output Validation for GenAI: Developing Novel Methods to Detect and Mitigate Errors, Biases, and Adversarial Attacks</a:t>
            </a:r>
          </a:p>
        </p:txBody>
      </p:sp>
      <p:sp>
        <p:nvSpPr>
          <p:cNvPr id="5" name="Slide Number Placeholder 4">
            <a:extLst>
              <a:ext uri="{FF2B5EF4-FFF2-40B4-BE49-F238E27FC236}">
                <a16:creationId xmlns:a16="http://schemas.microsoft.com/office/drawing/2014/main" id="{98B48823-FCE2-8920-7AA2-EAD96F31EEEE}"/>
              </a:ext>
            </a:extLst>
          </p:cNvPr>
          <p:cNvSpPr>
            <a:spLocks noGrp="1"/>
          </p:cNvSpPr>
          <p:nvPr>
            <p:ph type="sldNum" sz="quarter" idx="10"/>
          </p:nvPr>
        </p:nvSpPr>
        <p:spPr/>
        <p:txBody>
          <a:bodyPr/>
          <a:lstStyle/>
          <a:p>
            <a:fld id="{9091399C-B5EF-49C7-B81A-539AE2F27BD0}" type="slidenum">
              <a:rPr lang="en-US" noProof="0" smtClean="0"/>
              <a:pPr/>
              <a:t>2</a:t>
            </a:fld>
            <a:endParaRPr lang="en-US" noProof="0" dirty="0"/>
          </a:p>
        </p:txBody>
      </p:sp>
      <p:sp>
        <p:nvSpPr>
          <p:cNvPr id="7" name="Content Placeholder 6">
            <a:extLst>
              <a:ext uri="{FF2B5EF4-FFF2-40B4-BE49-F238E27FC236}">
                <a16:creationId xmlns:a16="http://schemas.microsoft.com/office/drawing/2014/main" id="{3A936891-CE81-C2FA-C90F-14D203DD368F}"/>
              </a:ext>
            </a:extLst>
          </p:cNvPr>
          <p:cNvSpPr>
            <a:spLocks noGrp="1"/>
          </p:cNvSpPr>
          <p:nvPr>
            <p:ph sz="quarter" idx="16"/>
          </p:nvPr>
        </p:nvSpPr>
        <p:spPr/>
        <p:txBody>
          <a:bodyPr/>
          <a:lstStyle/>
          <a:p>
            <a:pPr marL="0" indent="0">
              <a:buNone/>
            </a:pPr>
            <a:r>
              <a:rPr lang="en-US" sz="1600" dirty="0"/>
              <a:t>The increasing complexity of modern warfare and the rapid evolution of technologies have created new challenges and opportunities for the defense sector. Generative Artificial Intelligence (GenAI) has the potential to revolutionize military decision-making by providing autonomous systems that can analyze vast amounts of data, predict enemy behavior, and optimize resource allocation. As GenAI systems become increasingly powerful and autonomous, the risk of errors, biases, and adversarial attacks in their output grows. Output validation is a critical challenge in GenAI, as incorrect or misleading results can have significant consequences in achieving mission success. For this competition, we invite students to submit a white paper that proposes innovative solutions to address the output validation challenge in GenAI.</a:t>
            </a:r>
          </a:p>
          <a:p>
            <a:r>
              <a:rPr lang="en-US" sz="1200" dirty="0"/>
              <a:t>What are the most common types of errors, biases, and adversarial attacks that can occur in GenAI output, and how can they be detected and mitigated?</a:t>
            </a:r>
          </a:p>
          <a:p>
            <a:r>
              <a:rPr lang="en-US" sz="1200" dirty="0"/>
              <a:t>How can we develop robust output validation methods that can handle the complexity and uncertainty of real-world data, such as noisy or missing data, and concept drift?</a:t>
            </a:r>
          </a:p>
          <a:p>
            <a:r>
              <a:rPr lang="en-US" sz="1200" dirty="0"/>
              <a:t>What role can techniques such as uncertainty estimation, Bayesian inference, and ensemble methods play in improving the reliability and trustworthiness of GenAI output?</a:t>
            </a:r>
          </a:p>
          <a:p>
            <a:r>
              <a:rPr lang="en-US" sz="1200" dirty="0"/>
              <a:t>How can we design output validation systems that can adapt to changing environments and evolving GenAI models, and what are the key challenges and limitations of such systems?</a:t>
            </a:r>
          </a:p>
          <a:p>
            <a:r>
              <a:rPr lang="en-US" sz="1200" dirty="0"/>
              <a:t>What are the potential applications and benefits of robust output validation in GenAI, and how can it be integrated with existing GenAI systems and workflows?</a:t>
            </a:r>
          </a:p>
          <a:p>
            <a:endParaRPr lang="en-US" sz="1600" dirty="0"/>
          </a:p>
        </p:txBody>
      </p:sp>
    </p:spTree>
    <p:extLst>
      <p:ext uri="{BB962C8B-B14F-4D97-AF65-F5344CB8AC3E}">
        <p14:creationId xmlns:p14="http://schemas.microsoft.com/office/powerpoint/2010/main" val="8063657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9F4B6FF-ACF4-44A7-7DB5-D44516D8B23F}"/>
              </a:ext>
            </a:extLst>
          </p:cNvPr>
          <p:cNvSpPr>
            <a:spLocks noGrp="1"/>
          </p:cNvSpPr>
          <p:nvPr>
            <p:ph type="body" sz="quarter" idx="17"/>
          </p:nvPr>
        </p:nvSpPr>
        <p:spPr/>
        <p:txBody>
          <a:bodyPr/>
          <a:lstStyle/>
          <a:p>
            <a:endParaRPr lang="en-US"/>
          </a:p>
        </p:txBody>
      </p:sp>
      <p:sp>
        <p:nvSpPr>
          <p:cNvPr id="3" name="Title 2">
            <a:extLst>
              <a:ext uri="{FF2B5EF4-FFF2-40B4-BE49-F238E27FC236}">
                <a16:creationId xmlns:a16="http://schemas.microsoft.com/office/drawing/2014/main" id="{9A208111-114B-6A19-CD1D-C1F4B64F1FC0}"/>
              </a:ext>
            </a:extLst>
          </p:cNvPr>
          <p:cNvSpPr>
            <a:spLocks noGrp="1"/>
          </p:cNvSpPr>
          <p:nvPr>
            <p:ph type="title"/>
          </p:nvPr>
        </p:nvSpPr>
        <p:spPr/>
        <p:txBody>
          <a:bodyPr/>
          <a:lstStyle/>
          <a:p>
            <a:r>
              <a:rPr lang="en-US" sz="2000" dirty="0"/>
              <a:t>Topic 2. Revitalizing the US Semiconductor Industry: Innovative Solutions for Domestic Chip Manufacturing and Supply Chain Resilience</a:t>
            </a:r>
            <a:endParaRPr lang="en-US" dirty="0"/>
          </a:p>
        </p:txBody>
      </p:sp>
      <p:sp>
        <p:nvSpPr>
          <p:cNvPr id="4" name="Slide Number Placeholder 3">
            <a:extLst>
              <a:ext uri="{FF2B5EF4-FFF2-40B4-BE49-F238E27FC236}">
                <a16:creationId xmlns:a16="http://schemas.microsoft.com/office/drawing/2014/main" id="{75F90C6C-305B-1F17-081C-1E54A368E7DF}"/>
              </a:ext>
            </a:extLst>
          </p:cNvPr>
          <p:cNvSpPr>
            <a:spLocks noGrp="1"/>
          </p:cNvSpPr>
          <p:nvPr>
            <p:ph type="sldNum" sz="quarter" idx="10"/>
          </p:nvPr>
        </p:nvSpPr>
        <p:spPr/>
        <p:txBody>
          <a:bodyPr/>
          <a:lstStyle/>
          <a:p>
            <a:fld id="{9091399C-B5EF-49C7-B81A-539AE2F27BD0}" type="slidenum">
              <a:rPr lang="en-US" noProof="0" smtClean="0"/>
              <a:pPr/>
              <a:t>3</a:t>
            </a:fld>
            <a:endParaRPr lang="en-US" noProof="0" dirty="0"/>
          </a:p>
        </p:txBody>
      </p:sp>
      <p:sp>
        <p:nvSpPr>
          <p:cNvPr id="5" name="Content Placeholder 4">
            <a:extLst>
              <a:ext uri="{FF2B5EF4-FFF2-40B4-BE49-F238E27FC236}">
                <a16:creationId xmlns:a16="http://schemas.microsoft.com/office/drawing/2014/main" id="{6AB5C6DF-27AE-88C9-5D6E-9879E3A498DA}"/>
              </a:ext>
            </a:extLst>
          </p:cNvPr>
          <p:cNvSpPr>
            <a:spLocks noGrp="1"/>
          </p:cNvSpPr>
          <p:nvPr>
            <p:ph sz="quarter" idx="16"/>
          </p:nvPr>
        </p:nvSpPr>
        <p:spPr/>
        <p:txBody>
          <a:bodyPr/>
          <a:lstStyle/>
          <a:p>
            <a:pPr marL="0" indent="0">
              <a:buNone/>
            </a:pPr>
            <a:r>
              <a:rPr lang="en-US" sz="1800" dirty="0"/>
              <a:t>The United States is facing significant challenges in maintaining its leadership in the semiconductor industry, with many domestic companies relying on overseas manufacturing and facing supply chain disruptions. The COVID-19 pandemic and recent global events have highlighted the need for a resilient and secure domestic semiconductor supply chain. For this competition, we invite students to submit a proposal that addresses the challenges facing the US semiconductor industry and proposes innovative solutions for domestic chip manufacturing and supply chain resilience.</a:t>
            </a:r>
          </a:p>
          <a:p>
            <a:r>
              <a:rPr lang="en-US" sz="1200" dirty="0"/>
              <a:t>What are the key challenges facing the US semiconductor industry, including the decline of domestic manufacturing, supply chain vulnerabilities, and talent shortages?</a:t>
            </a:r>
          </a:p>
          <a:p>
            <a:r>
              <a:rPr lang="en-US" sz="1200" dirty="0"/>
              <a:t>How can the US government, industry, and academia collaborate to revitalize the domestic semiconductor industry, including investments in research and development, workforce development, and infrastructure?</a:t>
            </a:r>
          </a:p>
          <a:p>
            <a:r>
              <a:rPr lang="en-US" sz="1200" dirty="0"/>
              <a:t>What role can emerging technologies, such as 5G, artificial intelligence, and the Internet of Things (IoT), play in driving demand for domestic semiconductor production and creating new opportunities for US companies?</a:t>
            </a:r>
          </a:p>
          <a:p>
            <a:r>
              <a:rPr lang="en-US" sz="1200" dirty="0"/>
              <a:t>How can the US semiconductor industry address the growing need for chip manufacturing capacity, including the development of new fabrication facilities, the reuse of existing facilities, and the implementation of innovative manufacturing technologies?</a:t>
            </a:r>
          </a:p>
          <a:p>
            <a:r>
              <a:rPr lang="en-US" sz="1200" dirty="0"/>
              <a:t>What strategies can be employed to ensure the long-term sustainability and competitiveness of the US semiconductor industry, including the development of new business models, the formation of industry partnerships, and the creation of a skilled and diverse workforce?</a:t>
            </a:r>
          </a:p>
          <a:p>
            <a:endParaRPr lang="en-US" sz="1000" dirty="0"/>
          </a:p>
        </p:txBody>
      </p:sp>
    </p:spTree>
    <p:extLst>
      <p:ext uri="{BB962C8B-B14F-4D97-AF65-F5344CB8AC3E}">
        <p14:creationId xmlns:p14="http://schemas.microsoft.com/office/powerpoint/2010/main" val="2490811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F257031-9FA5-A230-401B-1D9B80BCC1A4}"/>
              </a:ext>
            </a:extLst>
          </p:cNvPr>
          <p:cNvSpPr>
            <a:spLocks noGrp="1"/>
          </p:cNvSpPr>
          <p:nvPr>
            <p:ph type="body" sz="quarter" idx="17"/>
          </p:nvPr>
        </p:nvSpPr>
        <p:spPr/>
        <p:txBody>
          <a:bodyPr/>
          <a:lstStyle/>
          <a:p>
            <a:endParaRPr lang="en-US"/>
          </a:p>
        </p:txBody>
      </p:sp>
      <p:sp>
        <p:nvSpPr>
          <p:cNvPr id="3" name="Title 2">
            <a:extLst>
              <a:ext uri="{FF2B5EF4-FFF2-40B4-BE49-F238E27FC236}">
                <a16:creationId xmlns:a16="http://schemas.microsoft.com/office/drawing/2014/main" id="{9D5BCD92-6E5F-BA82-5D6F-23E891161A21}"/>
              </a:ext>
            </a:extLst>
          </p:cNvPr>
          <p:cNvSpPr>
            <a:spLocks noGrp="1"/>
          </p:cNvSpPr>
          <p:nvPr>
            <p:ph type="title"/>
          </p:nvPr>
        </p:nvSpPr>
        <p:spPr>
          <a:xfrm>
            <a:off x="-1" y="719138"/>
            <a:ext cx="8373036" cy="1260000"/>
          </a:xfrm>
        </p:spPr>
        <p:txBody>
          <a:bodyPr/>
          <a:lstStyle/>
          <a:p>
            <a:r>
              <a:rPr lang="en-US" dirty="0"/>
              <a:t>Topic 3. The Spectral Bandwidth Conundrum: Challenges in Electro-Optical Sensing </a:t>
            </a:r>
          </a:p>
        </p:txBody>
      </p:sp>
      <p:sp>
        <p:nvSpPr>
          <p:cNvPr id="4" name="Slide Number Placeholder 3">
            <a:extLst>
              <a:ext uri="{FF2B5EF4-FFF2-40B4-BE49-F238E27FC236}">
                <a16:creationId xmlns:a16="http://schemas.microsoft.com/office/drawing/2014/main" id="{75E51A32-0620-AA2A-7FE1-6DB947EA5CD3}"/>
              </a:ext>
            </a:extLst>
          </p:cNvPr>
          <p:cNvSpPr>
            <a:spLocks noGrp="1"/>
          </p:cNvSpPr>
          <p:nvPr>
            <p:ph type="sldNum" sz="quarter" idx="10"/>
          </p:nvPr>
        </p:nvSpPr>
        <p:spPr/>
        <p:txBody>
          <a:bodyPr/>
          <a:lstStyle/>
          <a:p>
            <a:fld id="{9091399C-B5EF-49C7-B81A-539AE2F27BD0}" type="slidenum">
              <a:rPr lang="en-US" noProof="0" smtClean="0"/>
              <a:pPr/>
              <a:t>4</a:t>
            </a:fld>
            <a:endParaRPr lang="en-US" noProof="0" dirty="0"/>
          </a:p>
        </p:txBody>
      </p:sp>
      <p:sp>
        <p:nvSpPr>
          <p:cNvPr id="5" name="Content Placeholder 4">
            <a:extLst>
              <a:ext uri="{FF2B5EF4-FFF2-40B4-BE49-F238E27FC236}">
                <a16:creationId xmlns:a16="http://schemas.microsoft.com/office/drawing/2014/main" id="{9420C16C-E042-FD10-3D3F-42CB8F317117}"/>
              </a:ext>
            </a:extLst>
          </p:cNvPr>
          <p:cNvSpPr>
            <a:spLocks noGrp="1"/>
          </p:cNvSpPr>
          <p:nvPr>
            <p:ph sz="quarter" idx="16"/>
          </p:nvPr>
        </p:nvSpPr>
        <p:spPr>
          <a:xfrm>
            <a:off x="756001" y="2043954"/>
            <a:ext cx="11173199" cy="3630706"/>
          </a:xfrm>
        </p:spPr>
        <p:txBody>
          <a:bodyPr/>
          <a:lstStyle/>
          <a:p>
            <a:pPr marL="0" indent="0">
              <a:buNone/>
            </a:pPr>
            <a:r>
              <a:rPr lang="en-US" sz="1400" dirty="0"/>
              <a:t>The increasing use of lasers in various applications has led to a growing demand for electro-optical sensors that can operate across a wide range of spectral bands. Developing sensors that can effectively detect and process optical signals in different spectral regions poses significant technical challenges. The main issue is the trade-off between spectral bandwidth and sensor performance, as sensors designed to operate over broader spectral ranges often suffer from reduced sensitivity, resolution, and signal-to-noise ratio.</a:t>
            </a:r>
          </a:p>
          <a:p>
            <a:pPr marL="0" indent="0">
              <a:buNone/>
            </a:pPr>
            <a:r>
              <a:rPr lang="en-US" sz="1400" dirty="0"/>
              <a:t>The need for sensors to operate in diverse environmental conditions, such as varying temperatures and atmospheric interference, further complicates the problem. Additionally, the risk of sensor saturation, signal overload, and potential damage from high-power laser sources must be mitigated. The development of specialized sensors for each spectral band is not a viable solution, as it would lead to increased complexity, cost, and system size.</a:t>
            </a:r>
          </a:p>
          <a:p>
            <a:pPr marL="0" indent="0">
              <a:buNone/>
            </a:pPr>
            <a:r>
              <a:rPr lang="en-US" sz="1400" dirty="0"/>
              <a:t>Design and propose a novel electro-optical sensor architecture that can effectively operate across multiple spectral bands (e.g., UV, visible, NIR, SWIR, LWIR) while minimizing trade-offs between spectral bandwidth and sensor performance. Consider the challenges of environmental conditions, high-power laser sources, and signal processing requirements.</a:t>
            </a:r>
          </a:p>
          <a:p>
            <a:r>
              <a:rPr lang="en-US" sz="1400" dirty="0"/>
              <a:t>A brief overview of the technical challenges and limitations of current electro-optical sensors</a:t>
            </a:r>
          </a:p>
          <a:p>
            <a:r>
              <a:rPr lang="en-US" sz="1400" dirty="0"/>
              <a:t>A description of your proposed sensor architecture, including any novel materials, optical designs, or signal processing techniques</a:t>
            </a:r>
          </a:p>
          <a:p>
            <a:r>
              <a:rPr lang="en-US" sz="1400" dirty="0"/>
              <a:t>An analysis of the potential benefits and limitations of your proposed solution</a:t>
            </a:r>
          </a:p>
          <a:p>
            <a:r>
              <a:rPr lang="en-US" sz="1400" dirty="0"/>
              <a:t>A discussion of the potential applications and implications of your proposed sensor architecture</a:t>
            </a:r>
          </a:p>
          <a:p>
            <a:r>
              <a:rPr lang="en-US" sz="1400" dirty="0"/>
              <a:t>What would be the cost of a viable solution?</a:t>
            </a:r>
            <a:br>
              <a:rPr lang="en-US" sz="1400" dirty="0"/>
            </a:br>
            <a:endParaRPr lang="en-US" sz="1400" dirty="0"/>
          </a:p>
        </p:txBody>
      </p:sp>
    </p:spTree>
    <p:extLst>
      <p:ext uri="{BB962C8B-B14F-4D97-AF65-F5344CB8AC3E}">
        <p14:creationId xmlns:p14="http://schemas.microsoft.com/office/powerpoint/2010/main" val="40497510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D26ACCD-C671-3E33-294B-404EDBB2FAA9}"/>
              </a:ext>
            </a:extLst>
          </p:cNvPr>
          <p:cNvSpPr>
            <a:spLocks noGrp="1"/>
          </p:cNvSpPr>
          <p:nvPr>
            <p:ph type="body" sz="quarter" idx="17"/>
          </p:nvPr>
        </p:nvSpPr>
        <p:spPr/>
        <p:txBody>
          <a:bodyPr/>
          <a:lstStyle/>
          <a:p>
            <a:endParaRPr lang="en-US"/>
          </a:p>
        </p:txBody>
      </p:sp>
      <p:sp>
        <p:nvSpPr>
          <p:cNvPr id="3" name="Title 2">
            <a:extLst>
              <a:ext uri="{FF2B5EF4-FFF2-40B4-BE49-F238E27FC236}">
                <a16:creationId xmlns:a16="http://schemas.microsoft.com/office/drawing/2014/main" id="{2F66C4BE-06B4-430E-8FCD-0875D380BD14}"/>
              </a:ext>
            </a:extLst>
          </p:cNvPr>
          <p:cNvSpPr>
            <a:spLocks noGrp="1"/>
          </p:cNvSpPr>
          <p:nvPr>
            <p:ph type="title"/>
          </p:nvPr>
        </p:nvSpPr>
        <p:spPr>
          <a:xfrm>
            <a:off x="-1" y="719138"/>
            <a:ext cx="7046260" cy="1260000"/>
          </a:xfrm>
        </p:spPr>
        <p:txBody>
          <a:bodyPr/>
          <a:lstStyle/>
          <a:p>
            <a:r>
              <a:rPr lang="en-US" dirty="0"/>
              <a:t>Guidelines for Students and GenAI use</a:t>
            </a:r>
          </a:p>
        </p:txBody>
      </p:sp>
      <p:sp>
        <p:nvSpPr>
          <p:cNvPr id="4" name="Slide Number Placeholder 3">
            <a:extLst>
              <a:ext uri="{FF2B5EF4-FFF2-40B4-BE49-F238E27FC236}">
                <a16:creationId xmlns:a16="http://schemas.microsoft.com/office/drawing/2014/main" id="{A3514A99-40BD-AB8D-8769-1DC65F6286E3}"/>
              </a:ext>
            </a:extLst>
          </p:cNvPr>
          <p:cNvSpPr>
            <a:spLocks noGrp="1"/>
          </p:cNvSpPr>
          <p:nvPr>
            <p:ph type="sldNum" sz="quarter" idx="10"/>
          </p:nvPr>
        </p:nvSpPr>
        <p:spPr/>
        <p:txBody>
          <a:bodyPr/>
          <a:lstStyle/>
          <a:p>
            <a:fld id="{9091399C-B5EF-49C7-B81A-539AE2F27BD0}" type="slidenum">
              <a:rPr lang="en-US" noProof="0" smtClean="0"/>
              <a:pPr/>
              <a:t>5</a:t>
            </a:fld>
            <a:endParaRPr lang="en-US" noProof="0" dirty="0"/>
          </a:p>
        </p:txBody>
      </p:sp>
      <p:sp>
        <p:nvSpPr>
          <p:cNvPr id="5" name="Content Placeholder 4">
            <a:extLst>
              <a:ext uri="{FF2B5EF4-FFF2-40B4-BE49-F238E27FC236}">
                <a16:creationId xmlns:a16="http://schemas.microsoft.com/office/drawing/2014/main" id="{02DE6863-8C45-2445-762A-965CA0A0DF3B}"/>
              </a:ext>
            </a:extLst>
          </p:cNvPr>
          <p:cNvSpPr>
            <a:spLocks noGrp="1"/>
          </p:cNvSpPr>
          <p:nvPr>
            <p:ph sz="quarter" idx="16"/>
          </p:nvPr>
        </p:nvSpPr>
        <p:spPr/>
        <p:txBody>
          <a:bodyPr/>
          <a:lstStyle/>
          <a:p>
            <a:r>
              <a:rPr lang="en-US" b="1" dirty="0"/>
              <a:t>Develop your own ideas</a:t>
            </a:r>
            <a:r>
              <a:rPr lang="en-US" dirty="0"/>
              <a:t>: Use your own thoughts, experiences, and research to develop your ideas and arguments. </a:t>
            </a:r>
          </a:p>
          <a:p>
            <a:r>
              <a:rPr lang="en-US" b="1" dirty="0"/>
              <a:t>Use GenAI as a tool</a:t>
            </a:r>
            <a:r>
              <a:rPr lang="en-US" dirty="0"/>
              <a:t>: GenAI can be a useful tool to help you with tasks such as research, organization, and writing. However, it should not be used to generate entire sections of your work or to replace your own thinking and writing.</a:t>
            </a:r>
          </a:p>
          <a:p>
            <a:r>
              <a:rPr lang="en-US" b="1" dirty="0"/>
              <a:t>Cite your sources</a:t>
            </a:r>
            <a:r>
              <a:rPr lang="en-US" dirty="0"/>
              <a:t>: If you use GenAI to generate ideas or content, make sure to cite the source of the information. This will help you to avoid plagiarism and to give credit to the original authors.</a:t>
            </a:r>
          </a:p>
          <a:p>
            <a:r>
              <a:rPr lang="en-US" b="1" dirty="0"/>
              <a:t>Edit and revise</a:t>
            </a:r>
            <a:r>
              <a:rPr lang="en-US" dirty="0"/>
              <a:t>: Once you have generated your content, make sure to edit and revise it carefully. This will help you to ensure that your work is original, accurate, and well-written.</a:t>
            </a:r>
            <a:br>
              <a:rPr lang="en-US" dirty="0"/>
            </a:br>
            <a:endParaRPr lang="en-US" dirty="0"/>
          </a:p>
        </p:txBody>
      </p:sp>
      <p:sp>
        <p:nvSpPr>
          <p:cNvPr id="6" name="Text Placeholder 5">
            <a:extLst>
              <a:ext uri="{FF2B5EF4-FFF2-40B4-BE49-F238E27FC236}">
                <a16:creationId xmlns:a16="http://schemas.microsoft.com/office/drawing/2014/main" id="{FF1EFB65-155E-3A69-173D-8EE75E6CA044}"/>
              </a:ext>
            </a:extLst>
          </p:cNvPr>
          <p:cNvSpPr>
            <a:spLocks noGrp="1"/>
          </p:cNvSpPr>
          <p:nvPr>
            <p:ph type="body" sz="quarter" idx="18"/>
          </p:nvPr>
        </p:nvSpPr>
        <p:spPr/>
        <p:txBody>
          <a:bodyPr/>
          <a:lstStyle/>
          <a:p>
            <a:r>
              <a:rPr lang="en-US" dirty="0"/>
              <a:t>GenAI can be used to help you generate ideas, but it should not be the primary source of your content.</a:t>
            </a:r>
          </a:p>
        </p:txBody>
      </p:sp>
    </p:spTree>
    <p:extLst>
      <p:ext uri="{BB962C8B-B14F-4D97-AF65-F5344CB8AC3E}">
        <p14:creationId xmlns:p14="http://schemas.microsoft.com/office/powerpoint/2010/main" val="329986789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AXCOLS" val="9"/>
  <p:tag name="MAXROWS" val="9"/>
  <p:tag name="MAXGUTTERROW" val="2"/>
  <p:tag name="MAXGUTTERCOL" val="2 cm"/>
  <p:tag name="GUIDEMETRICUNIT" val="cm"/>
  <p:tag name="MASTERLEFTMARGIN" val="59.8172"/>
  <p:tag name="MASTERTOPMARGIN" val="127.5"/>
  <p:tag name="MASTERBOTTOMMARGIN" val="59.5276"/>
  <p:tag name="MASTERRIGHTMARGIN" val="19.748"/>
  <p:tag name="CUSTMASTERLEFTMARGIN" val="59.8172"/>
  <p:tag name="CUSTMASTERTOPMARGIN" val="127.5"/>
  <p:tag name="CUSTMASTERBOTTOMMARGIN" val="59.5276"/>
  <p:tag name="CUSTMASTERRIGHTMARGIN" val="19.748"/>
  <p:tag name="GUIDESAPPLIEDTO" val="2"/>
  <p:tag name="TITLETOPMARGIN" val="34.6502"/>
  <p:tag name="TITLEBOTTOMMARGIN" val="99.428"/>
</p:tagLst>
</file>

<file path=ppt/tags/tag10.xml><?xml version="1.0" encoding="utf-8"?>
<p:tagLst xmlns:a="http://schemas.openxmlformats.org/drawingml/2006/main" xmlns:r="http://schemas.openxmlformats.org/officeDocument/2006/relationships" xmlns:p="http://schemas.openxmlformats.org/presentationml/2006/main">
  <p:tag name="GUIDECOLS" val="1"/>
  <p:tag name="GUIDEROWS" val="1"/>
  <p:tag name="GUTTERCOL" val="1.5 cm"/>
  <p:tag name="GUTTERROW" val="0.5 cm"/>
  <p:tag name="GUIDESAPPLIEDTO" val="2"/>
  <p:tag name="MASTERLEFTMARGIN" val="36.36"/>
  <p:tag name="MASTERRIGHTMARGIN" val="36.36"/>
  <p:tag name="MASTERTOPMARGIN" val="122"/>
  <p:tag name="MASTERBOTTOMMARGIN" val="122"/>
</p:tagLst>
</file>

<file path=ppt/tags/tag11.xml><?xml version="1.0" encoding="utf-8"?>
<p:tagLst xmlns:a="http://schemas.openxmlformats.org/drawingml/2006/main" xmlns:r="http://schemas.openxmlformats.org/officeDocument/2006/relationships" xmlns:p="http://schemas.openxmlformats.org/presentationml/2006/main">
  <p:tag name="MASTERTOPMARGIN" val="170.0787"/>
  <p:tag name="MASTERLEFTMARGIN" val="59.5276"/>
  <p:tag name="MASTERRIGHTMARGIN" val="20.6929"/>
  <p:tag name="MASTERBOTTOMMARGIN" val="59.5276"/>
  <p:tag name="CUSTMASTERTOPMARGIN" val="113.3858"/>
  <p:tag name="CUSTMASTERLEFTMARGIN" val="56.6929"/>
  <p:tag name="CUSTMASTERRIGHTMARGIN" val="19.8425"/>
  <p:tag name="CUSTMASTERBOTTOMMARGIN" val="59.5276"/>
  <p:tag name="GUIDECOLS" val="1"/>
  <p:tag name="GUIDEROWS" val="1"/>
  <p:tag name="GUTTERCOL" val="1.4 cm"/>
  <p:tag name="GUTTERROW" val="0.7 cm"/>
  <p:tag name="GUIDESAPPLIEDTO" val="2"/>
</p:tagLst>
</file>

<file path=ppt/tags/tag12.xml><?xml version="1.0" encoding="utf-8"?>
<p:tagLst xmlns:a="http://schemas.openxmlformats.org/drawingml/2006/main" xmlns:r="http://schemas.openxmlformats.org/officeDocument/2006/relationships" xmlns:p="http://schemas.openxmlformats.org/presentationml/2006/main">
  <p:tag name="MASTERTOPMARGIN" val="170.0787"/>
  <p:tag name="MASTERLEFTMARGIN" val="59.5276"/>
  <p:tag name="MASTERRIGHTMARGIN" val="19.8425"/>
  <p:tag name="MASTERBOTTOMMARGIN" val="59.5276"/>
  <p:tag name="CUSTMASTERTOPMARGIN" val="113.3858"/>
  <p:tag name="CUSTMASTERLEFTMARGIN" val="56.6929"/>
  <p:tag name="CUSTMASTERRIGHTMARGIN" val="19.8425"/>
  <p:tag name="CUSTMASTERBOTTOMMARGIN" val="59.5276"/>
  <p:tag name="GUIDECOLS" val="2"/>
  <p:tag name="GUIDEROWS" val="1"/>
  <p:tag name="GUTTERCOL" val="1.4 cm"/>
  <p:tag name="GUTTERROW" val=".7 cm"/>
  <p:tag name="GUIDESAPPLIEDTO" val="2"/>
</p:tagLst>
</file>

<file path=ppt/tags/tag13.xml><?xml version="1.0" encoding="utf-8"?>
<p:tagLst xmlns:a="http://schemas.openxmlformats.org/drawingml/2006/main" xmlns:r="http://schemas.openxmlformats.org/officeDocument/2006/relationships" xmlns:p="http://schemas.openxmlformats.org/presentationml/2006/main">
  <p:tag name="MASTERTOPMARGIN" val="170.0787"/>
  <p:tag name="MASTERLEFTMARGIN" val="59.5276"/>
  <p:tag name="MASTERRIGHTMARGIN" val="19.8425"/>
  <p:tag name="MASTERBOTTOMMARGIN" val="59.5276"/>
  <p:tag name="CUSTMASTERTOPMARGIN" val="113.3858"/>
  <p:tag name="CUSTMASTERLEFTMARGIN" val="56.6929"/>
  <p:tag name="CUSTMASTERRIGHTMARGIN" val="19.8425"/>
  <p:tag name="CUSTMASTERBOTTOMMARGIN" val="59.5276"/>
  <p:tag name="GUIDECOLS" val="3"/>
  <p:tag name="GUIDEROWS" val="1"/>
  <p:tag name="GUTTERCOL" val="0.7 cm"/>
  <p:tag name="GUTTERROW" val="0.7 cm"/>
  <p:tag name="GUIDESAPPLIEDTO" val="2"/>
</p:tagLst>
</file>

<file path=ppt/tags/tag14.xml><?xml version="1.0" encoding="utf-8"?>
<p:tagLst xmlns:a="http://schemas.openxmlformats.org/drawingml/2006/main" xmlns:r="http://schemas.openxmlformats.org/officeDocument/2006/relationships" xmlns:p="http://schemas.openxmlformats.org/presentationml/2006/main">
  <p:tag name="MASTERTOPMARGIN" val="170.0787"/>
  <p:tag name="MASTERLEFTMARGIN" val="59.5276"/>
  <p:tag name="MASTERRIGHTMARGIN" val="19.8425"/>
  <p:tag name="MASTERBOTTOMMARGIN" val="59.5276"/>
  <p:tag name="CUSTMASTERTOPMARGIN" val="113.3858"/>
  <p:tag name="CUSTMASTERLEFTMARGIN" val="56.6929"/>
  <p:tag name="CUSTMASTERRIGHTMARGIN" val="19.8425"/>
  <p:tag name="CUSTMASTERBOTTOMMARGIN" val="59.5276"/>
  <p:tag name="GUIDECOLS" val="2"/>
  <p:tag name="GUIDEROWS" val="1"/>
  <p:tag name="GUTTERCOL" val="1.4 cm"/>
  <p:tag name="GUTTERROW" val=".7 cm"/>
  <p:tag name="GUIDESAPPLIEDTO" val="2"/>
</p:tagLst>
</file>

<file path=ppt/tags/tag15.xml><?xml version="1.0" encoding="utf-8"?>
<p:tagLst xmlns:a="http://schemas.openxmlformats.org/drawingml/2006/main" xmlns:r="http://schemas.openxmlformats.org/officeDocument/2006/relationships" xmlns:p="http://schemas.openxmlformats.org/presentationml/2006/main">
  <p:tag name="MASTERTOPMARGIN" val="170.0787"/>
  <p:tag name="MASTERLEFTMARGIN" val="59.5276"/>
  <p:tag name="MASTERRIGHTMARGIN" val="19.8425"/>
  <p:tag name="MASTERBOTTOMMARGIN" val="59.5276"/>
  <p:tag name="CUSTMASTERTOPMARGIN" val="113.3858"/>
  <p:tag name="CUSTMASTERLEFTMARGIN" val="56.6929"/>
  <p:tag name="CUSTMASTERRIGHTMARGIN" val="19.8425"/>
  <p:tag name="CUSTMASTERBOTTOMMARGIN" val="59.5276"/>
  <p:tag name="GUIDECOLS" val="2"/>
  <p:tag name="GUIDEROWS" val="2"/>
  <p:tag name="GUTTERCOL" val="1.4 cm"/>
  <p:tag name="GUTTERROW" val="0.7 cm"/>
  <p:tag name="GUIDESAPPLIEDTO" val="2"/>
</p:tagLst>
</file>

<file path=ppt/tags/tag16.xml><?xml version="1.0" encoding="utf-8"?>
<p:tagLst xmlns:a="http://schemas.openxmlformats.org/drawingml/2006/main" xmlns:r="http://schemas.openxmlformats.org/officeDocument/2006/relationships" xmlns:p="http://schemas.openxmlformats.org/presentationml/2006/main">
  <p:tag name="MASTERTOPMARGIN" val="170.0787"/>
  <p:tag name="MASTERLEFTMARGIN" val="59.5276"/>
  <p:tag name="MASTERRIGHTMARGIN" val="19.8425"/>
  <p:tag name="MASTERBOTTOMMARGIN" val="59.5276"/>
  <p:tag name="CUSTMASTERTOPMARGIN" val="113.3858"/>
  <p:tag name="CUSTMASTERLEFTMARGIN" val="56.6929"/>
  <p:tag name="CUSTMASTERRIGHTMARGIN" val="19.8425"/>
  <p:tag name="CUSTMASTERBOTTOMMARGIN" val="59.5276"/>
  <p:tag name="GUIDECOLS" val="3"/>
  <p:tag name="GUIDEROWS" val="1"/>
  <p:tag name="GUTTERCOL" val="0.7 cm"/>
  <p:tag name="GUTTERROW" val="0.3 cm"/>
  <p:tag name="GUIDESAPPLIEDTO" val="2"/>
</p:tagLst>
</file>

<file path=ppt/tags/tag17.xml><?xml version="1.0" encoding="utf-8"?>
<p:tagLst xmlns:a="http://schemas.openxmlformats.org/drawingml/2006/main" xmlns:r="http://schemas.openxmlformats.org/officeDocument/2006/relationships" xmlns:p="http://schemas.openxmlformats.org/presentationml/2006/main">
  <p:tag name="MASTERTOPMARGIN" val="170.0787"/>
  <p:tag name="MASTERLEFTMARGIN" val="59.5276"/>
  <p:tag name="MASTERRIGHTMARGIN" val="19.8425"/>
  <p:tag name="MASTERBOTTOMMARGIN" val="59.5276"/>
  <p:tag name="CUSTMASTERTOPMARGIN" val="113.3858"/>
  <p:tag name="CUSTMASTERLEFTMARGIN" val="56.6929"/>
  <p:tag name="CUSTMASTERRIGHTMARGIN" val="19.8425"/>
  <p:tag name="CUSTMASTERBOTTOMMARGIN" val="59.5276"/>
  <p:tag name="GUIDECOLS" val="5"/>
  <p:tag name="GUIDEROWS" val="1"/>
  <p:tag name="GUTTERCOL" val="0.7 cm"/>
  <p:tag name="GUTTERROW" val="0.3 cm"/>
  <p:tag name="GUIDESAPPLIEDTO" val="2"/>
</p:tagLst>
</file>

<file path=ppt/tags/tag18.xml><?xml version="1.0" encoding="utf-8"?>
<p:tagLst xmlns:a="http://schemas.openxmlformats.org/drawingml/2006/main" xmlns:r="http://schemas.openxmlformats.org/officeDocument/2006/relationships" xmlns:p="http://schemas.openxmlformats.org/presentationml/2006/main">
  <p:tag name="MASTERTOPMARGIN" val="170.0787"/>
  <p:tag name="MASTERLEFTMARGIN" val="59.5276"/>
  <p:tag name="MASTERRIGHTMARGIN" val="19.8425"/>
  <p:tag name="MASTERBOTTOMMARGIN" val="59.5276"/>
  <p:tag name="CUSTMASTERTOPMARGIN" val="113.3858"/>
  <p:tag name="CUSTMASTERLEFTMARGIN" val="56.6929"/>
  <p:tag name="CUSTMASTERRIGHTMARGIN" val="19.8425"/>
  <p:tag name="CUSTMASTERBOTTOMMARGIN" val="59.5276"/>
  <p:tag name="GUIDECOLS" val="2"/>
  <p:tag name="GUIDEROWS" val="2"/>
  <p:tag name="GUTTERCOL" val="1.4 cm"/>
  <p:tag name="GUTTERROW" val="0.7 cm"/>
  <p:tag name="GUIDESAPPLIEDTO" val="2"/>
</p:tagLst>
</file>

<file path=ppt/tags/tag19.xml><?xml version="1.0" encoding="utf-8"?>
<p:tagLst xmlns:a="http://schemas.openxmlformats.org/drawingml/2006/main" xmlns:r="http://schemas.openxmlformats.org/officeDocument/2006/relationships" xmlns:p="http://schemas.openxmlformats.org/presentationml/2006/main">
  <p:tag name="MASTERTOPMARGIN" val="127.5591"/>
  <p:tag name="MASTERLEFTMARGIN" val="59.5276"/>
  <p:tag name="MASTERRIGHTMARGIN" val="19.8425"/>
  <p:tag name="MASTERBOTTOMMARGIN" val="59.5276"/>
  <p:tag name="CUSTMASTERTOPMARGIN" val="113.3858"/>
  <p:tag name="CUSTMASTERLEFTMARGIN" val="56.6929"/>
  <p:tag name="CUSTMASTERRIGHTMARGIN" val="19.8425"/>
  <p:tag name="CUSTMASTERBOTTOMMARGIN" val="59.5276"/>
  <p:tag name="GUIDECOLS" val="1"/>
  <p:tag name="GUIDEROWS" val="1"/>
  <p:tag name="GUTTERCOL" val="1.4 cm"/>
  <p:tag name="GUTTERROW" val="0.7 cm"/>
  <p:tag name="GUIDESAPPLIEDTO" val="2"/>
</p:tagLst>
</file>

<file path=ppt/tags/tag2.xml><?xml version="1.0" encoding="utf-8"?>
<p:tagLst xmlns:a="http://schemas.openxmlformats.org/drawingml/2006/main" xmlns:r="http://schemas.openxmlformats.org/officeDocument/2006/relationships" xmlns:p="http://schemas.openxmlformats.org/presentationml/2006/main">
  <p:tag name="GUIDESMEASURMENT" val="True"/>
</p:tagLst>
</file>

<file path=ppt/tags/tag20.xml><?xml version="1.0" encoding="utf-8"?>
<p:tagLst xmlns:a="http://schemas.openxmlformats.org/drawingml/2006/main" xmlns:r="http://schemas.openxmlformats.org/officeDocument/2006/relationships" xmlns:p="http://schemas.openxmlformats.org/presentationml/2006/main">
  <p:tag name="MASTERTOPMARGIN" val="127.5591"/>
  <p:tag name="MASTERLEFTMARGIN" val="59.5276"/>
  <p:tag name="MASTERRIGHTMARGIN" val="19.8425"/>
  <p:tag name="MASTERBOTTOMMARGIN" val="59.5276"/>
  <p:tag name="CUSTMASTERTOPMARGIN" val="113.3858"/>
  <p:tag name="CUSTMASTERLEFTMARGIN" val="56.6929"/>
  <p:tag name="CUSTMASTERRIGHTMARGIN" val="19.8425"/>
  <p:tag name="CUSTMASTERBOTTOMMARGIN" val="59.5276"/>
  <p:tag name="GUIDECOLS" val="2"/>
  <p:tag name="GUIDEROWS" val="1"/>
  <p:tag name="GUTTERCOL" val="1.4 cm"/>
  <p:tag name="GUTTERROW" val="0.7 cm"/>
  <p:tag name="GUIDESAPPLIEDTO" val="2"/>
</p:tagLst>
</file>

<file path=ppt/tags/tag21.xml><?xml version="1.0" encoding="utf-8"?>
<p:tagLst xmlns:a="http://schemas.openxmlformats.org/drawingml/2006/main" xmlns:r="http://schemas.openxmlformats.org/officeDocument/2006/relationships" xmlns:p="http://schemas.openxmlformats.org/presentationml/2006/main">
  <p:tag name="MASTERTOPMARGIN" val="127.5591"/>
  <p:tag name="MASTERLEFTMARGIN" val="59.5276"/>
  <p:tag name="MASTERRIGHTMARGIN" val="19.8425"/>
  <p:tag name="MASTERBOTTOMMARGIN" val="59.5276"/>
  <p:tag name="CUSTMASTERTOPMARGIN" val="113.3858"/>
  <p:tag name="CUSTMASTERLEFTMARGIN" val="56.6929"/>
  <p:tag name="CUSTMASTERRIGHTMARGIN" val="19.8425"/>
  <p:tag name="CUSTMASTERBOTTOMMARGIN" val="59.5276"/>
  <p:tag name="GUIDECOLS" val="3"/>
  <p:tag name="GUIDEROWS" val="1"/>
  <p:tag name="GUTTERCOL" val="0.7 cm"/>
  <p:tag name="GUTTERROW" val="0.7 cm"/>
  <p:tag name="GUIDESAPPLIEDTO" val="2"/>
</p:tagLst>
</file>

<file path=ppt/tags/tag22.xml><?xml version="1.0" encoding="utf-8"?>
<p:tagLst xmlns:a="http://schemas.openxmlformats.org/drawingml/2006/main" xmlns:r="http://schemas.openxmlformats.org/officeDocument/2006/relationships" xmlns:p="http://schemas.openxmlformats.org/presentationml/2006/main">
  <p:tag name="MASTERTOPMARGIN" val="127.5591"/>
  <p:tag name="MASTERLEFTMARGIN" val="59.5276"/>
  <p:tag name="MASTERRIGHTMARGIN" val="19.8425"/>
  <p:tag name="MASTERBOTTOMMARGIN" val="59.5276"/>
  <p:tag name="CUSTMASTERTOPMARGIN" val="113.3858"/>
  <p:tag name="CUSTMASTERLEFTMARGIN" val="56.6929"/>
  <p:tag name="CUSTMASTERRIGHTMARGIN" val="19.8425"/>
  <p:tag name="CUSTMASTERBOTTOMMARGIN" val="59.5276"/>
  <p:tag name="GUIDECOLS" val="2"/>
  <p:tag name="GUIDEROWS" val="1"/>
  <p:tag name="GUTTERCOL" val="1.4 cm"/>
  <p:tag name="GUTTERROW" val="0.7 cm"/>
  <p:tag name="GUIDESAPPLIEDTO" val="2"/>
</p:tagLst>
</file>

<file path=ppt/tags/tag23.xml><?xml version="1.0" encoding="utf-8"?>
<p:tagLst xmlns:a="http://schemas.openxmlformats.org/drawingml/2006/main" xmlns:r="http://schemas.openxmlformats.org/officeDocument/2006/relationships" xmlns:p="http://schemas.openxmlformats.org/presentationml/2006/main">
  <p:tag name="MASTERTOPMARGIN" val="127.5591"/>
  <p:tag name="MASTERLEFTMARGIN" val="59.5276"/>
  <p:tag name="MASTERRIGHTMARGIN" val="19.8425"/>
  <p:tag name="MASTERBOTTOMMARGIN" val="59.5276"/>
  <p:tag name="CUSTMASTERTOPMARGIN" val="113.3858"/>
  <p:tag name="CUSTMASTERLEFTMARGIN" val="56.6929"/>
  <p:tag name="CUSTMASTERRIGHTMARGIN" val="19.8425"/>
  <p:tag name="CUSTMASTERBOTTOMMARGIN" val="59.5276"/>
  <p:tag name="GUIDECOLS" val="2"/>
  <p:tag name="GUIDEROWS" val="2"/>
  <p:tag name="GUTTERCOL" val="1.4 cm"/>
  <p:tag name="GUTTERROW" val="0.7 cm"/>
  <p:tag name="GUIDESAPPLIEDTO" val="2"/>
</p:tagLst>
</file>

<file path=ppt/tags/tag24.xml><?xml version="1.0" encoding="utf-8"?>
<p:tagLst xmlns:a="http://schemas.openxmlformats.org/drawingml/2006/main" xmlns:r="http://schemas.openxmlformats.org/officeDocument/2006/relationships" xmlns:p="http://schemas.openxmlformats.org/presentationml/2006/main">
  <p:tag name="MASTERTOPMARGIN" val="127.5591"/>
  <p:tag name="MASTERLEFTMARGIN" val="59.5276"/>
  <p:tag name="MASTERRIGHTMARGIN" val="19.8425"/>
  <p:tag name="MASTERBOTTOMMARGIN" val="59.5276"/>
  <p:tag name="CUSTMASTERTOPMARGIN" val="113.3858"/>
  <p:tag name="CUSTMASTERLEFTMARGIN" val="56.6929"/>
  <p:tag name="CUSTMASTERRIGHTMARGIN" val="19.8425"/>
  <p:tag name="CUSTMASTERBOTTOMMARGIN" val="59.5276"/>
  <p:tag name="GUIDECOLS" val="3"/>
  <p:tag name="GUIDEROWS" val="1"/>
  <p:tag name="GUTTERCOL" val="0.7 cm"/>
  <p:tag name="GUTTERROW" val=".3 cm"/>
  <p:tag name="GUIDESAPPLIEDTO" val="2"/>
</p:tagLst>
</file>

<file path=ppt/tags/tag25.xml><?xml version="1.0" encoding="utf-8"?>
<p:tagLst xmlns:a="http://schemas.openxmlformats.org/drawingml/2006/main" xmlns:r="http://schemas.openxmlformats.org/officeDocument/2006/relationships" xmlns:p="http://schemas.openxmlformats.org/presentationml/2006/main">
  <p:tag name="MASTERTOPMARGIN" val="127.5591"/>
  <p:tag name="MASTERLEFTMARGIN" val="59.5276"/>
  <p:tag name="MASTERRIGHTMARGIN" val="19.8425"/>
  <p:tag name="MASTERBOTTOMMARGIN" val="59.5276"/>
  <p:tag name="CUSTMASTERTOPMARGIN" val="113.3858"/>
  <p:tag name="CUSTMASTERLEFTMARGIN" val="56.6929"/>
  <p:tag name="CUSTMASTERRIGHTMARGIN" val="19.8425"/>
  <p:tag name="CUSTMASTERBOTTOMMARGIN" val="59.5276"/>
  <p:tag name="GUIDECOLS" val="5"/>
  <p:tag name="GUIDEROWS" val="1"/>
  <p:tag name="GUTTERCOL" val="0.7 cm"/>
  <p:tag name="GUTTERROW" val=".3 cm"/>
  <p:tag name="GUIDESAPPLIEDTO" val="2"/>
</p:tagLst>
</file>

<file path=ppt/tags/tag26.xml><?xml version="1.0" encoding="utf-8"?>
<p:tagLst xmlns:a="http://schemas.openxmlformats.org/drawingml/2006/main" xmlns:r="http://schemas.openxmlformats.org/officeDocument/2006/relationships" xmlns:p="http://schemas.openxmlformats.org/presentationml/2006/main">
  <p:tag name="MASTERTOPMARGIN" val="127.5591"/>
  <p:tag name="MASTERLEFTMARGIN" val="59.5276"/>
  <p:tag name="MASTERRIGHTMARGIN" val="19.8425"/>
  <p:tag name="MASTERBOTTOMMARGIN" val="59.5276"/>
  <p:tag name="CUSTMASTERTOPMARGIN" val="113.3858"/>
  <p:tag name="CUSTMASTERLEFTMARGIN" val="56.6929"/>
  <p:tag name="CUSTMASTERRIGHTMARGIN" val="19.8425"/>
  <p:tag name="CUSTMASTERBOTTOMMARGIN" val="59.5276"/>
  <p:tag name="GUIDECOLS" val="1"/>
  <p:tag name="GUIDEROWS" val="1"/>
  <p:tag name="GUTTERCOL" val="1.4 cm"/>
  <p:tag name="GUTTERROW" val="0.7 cm"/>
  <p:tag name="GUIDESAPPLIEDTO" val="2"/>
</p:tagLst>
</file>

<file path=ppt/tags/tag27.xml><?xml version="1.0" encoding="utf-8"?>
<p:tagLst xmlns:a="http://schemas.openxmlformats.org/drawingml/2006/main" xmlns:r="http://schemas.openxmlformats.org/officeDocument/2006/relationships" xmlns:p="http://schemas.openxmlformats.org/presentationml/2006/main">
  <p:tag name="MASTERTOPMARGIN" val="127.5591"/>
  <p:tag name="MASTERLEFTMARGIN" val="59.5276"/>
  <p:tag name="MASTERRIGHTMARGIN" val="19.8425"/>
  <p:tag name="MASTERBOTTOMMARGIN" val="59.5276"/>
  <p:tag name="CUSTMASTERTOPMARGIN" val="113.3858"/>
  <p:tag name="CUSTMASTERLEFTMARGIN" val="56.6929"/>
  <p:tag name="CUSTMASTERRIGHTMARGIN" val="19.8425"/>
  <p:tag name="CUSTMASTERBOTTOMMARGIN" val="59.5276"/>
  <p:tag name="GUIDECOLS" val="2"/>
  <p:tag name="GUIDEROWS" val="2"/>
  <p:tag name="GUTTERCOL" val="1.4 cm"/>
  <p:tag name="GUTTERROW" val="0.7 cm"/>
  <p:tag name="GUIDESAPPLIEDTO" val="2"/>
</p:tagLst>
</file>

<file path=ppt/tags/tag3.xml><?xml version="1.0" encoding="utf-8"?>
<p:tagLst xmlns:a="http://schemas.openxmlformats.org/drawingml/2006/main" xmlns:r="http://schemas.openxmlformats.org/officeDocument/2006/relationships" xmlns:p="http://schemas.openxmlformats.org/presentationml/2006/main">
  <p:tag name="GUIDESTITLESHAPE" val="True"/>
</p:tagLst>
</file>

<file path=ppt/tags/tag4.xml><?xml version="1.0" encoding="utf-8"?>
<p:tagLst xmlns:a="http://schemas.openxmlformats.org/drawingml/2006/main" xmlns:r="http://schemas.openxmlformats.org/officeDocument/2006/relationships" xmlns:p="http://schemas.openxmlformats.org/presentationml/2006/main">
  <p:tag name="CUSTMASTERTOPMARGIN" val="113.3858"/>
  <p:tag name="CUSTMASTERLEFTMARGIN" val="56.6929"/>
  <p:tag name="CUSTMASTERRIGHTMARGIN" val="42.5197"/>
  <p:tag name="CUSTMASTERBOTTOMMARGIN" val="59.5276"/>
  <p:tag name="GUIDECOLS" val="1"/>
  <p:tag name="GUIDEROWS" val="1"/>
  <p:tag name="GUTTERCOL" val="1.7 cm"/>
  <p:tag name="GUTTERROW" val="0.7 cm"/>
  <p:tag name="GUIDESAPPLIEDTO" val="2"/>
  <p:tag name="MASTERLEFTMARGIN" val="59.8173"/>
  <p:tag name="MASTERRIGHTMARGIN" val="59.6724"/>
  <p:tag name="MASTERTOPMARGIN" val="113.3858"/>
  <p:tag name="MASTERBOTTOMMARGIN" val="59.5276"/>
</p:tagLst>
</file>

<file path=ppt/tags/tag5.xml><?xml version="1.0" encoding="utf-8"?>
<p:tagLst xmlns:a="http://schemas.openxmlformats.org/drawingml/2006/main" xmlns:r="http://schemas.openxmlformats.org/officeDocument/2006/relationships" xmlns:p="http://schemas.openxmlformats.org/presentationml/2006/main">
  <p:tag name="GUIDECOLS" val="1"/>
  <p:tag name="GUIDEROWS" val="1"/>
  <p:tag name="GUTTERCOL" val="1.5 cm"/>
  <p:tag name="GUTTERROW" val="0.5 cm"/>
  <p:tag name="GUIDESAPPLIEDTO" val="2"/>
  <p:tag name="MASTERLEFTMARGIN" val="36.36"/>
  <p:tag name="MASTERRIGHTMARGIN" val="36.36"/>
  <p:tag name="MASTERTOPMARGIN" val="122"/>
  <p:tag name="MASTERBOTTOMMARGIN" val="122"/>
</p:tagLst>
</file>

<file path=ppt/tags/tag6.xml><?xml version="1.0" encoding="utf-8"?>
<p:tagLst xmlns:a="http://schemas.openxmlformats.org/drawingml/2006/main" xmlns:r="http://schemas.openxmlformats.org/officeDocument/2006/relationships" xmlns:p="http://schemas.openxmlformats.org/presentationml/2006/main">
  <p:tag name="GUIDECOLS" val="1"/>
  <p:tag name="GUIDEROWS" val="1"/>
  <p:tag name="GUTTERCOL" val="1.5 cm"/>
  <p:tag name="GUTTERROW" val="0.5 cm"/>
  <p:tag name="GUIDESAPPLIEDTO" val="2"/>
  <p:tag name="MASTERLEFTMARGIN" val="36.36"/>
  <p:tag name="MASTERRIGHTMARGIN" val="36.36"/>
  <p:tag name="MASTERTOPMARGIN" val="122"/>
  <p:tag name="MASTERBOTTOMMARGIN" val="122"/>
</p:tagLst>
</file>

<file path=ppt/tags/tag7.xml><?xml version="1.0" encoding="utf-8"?>
<p:tagLst xmlns:a="http://schemas.openxmlformats.org/drawingml/2006/main" xmlns:r="http://schemas.openxmlformats.org/officeDocument/2006/relationships" xmlns:p="http://schemas.openxmlformats.org/presentationml/2006/main">
  <p:tag name="GUIDECOLS" val="1"/>
  <p:tag name="GUIDEROWS" val="1"/>
  <p:tag name="GUTTERCOL" val="1.5 cm"/>
  <p:tag name="GUTTERROW" val="0.5 cm"/>
  <p:tag name="GUIDESAPPLIEDTO" val="2"/>
  <p:tag name="MASTERLEFTMARGIN" val="36.36"/>
  <p:tag name="MASTERRIGHTMARGIN" val="36.36"/>
  <p:tag name="MASTERTOPMARGIN" val="122"/>
  <p:tag name="MASTERBOTTOMMARGIN" val="122"/>
</p:tagLst>
</file>

<file path=ppt/tags/tag8.xml><?xml version="1.0" encoding="utf-8"?>
<p:tagLst xmlns:a="http://schemas.openxmlformats.org/drawingml/2006/main" xmlns:r="http://schemas.openxmlformats.org/officeDocument/2006/relationships" xmlns:p="http://schemas.openxmlformats.org/presentationml/2006/main">
  <p:tag name="GUIDECOLS" val="1"/>
  <p:tag name="GUIDEROWS" val="1"/>
  <p:tag name="GUTTERCOL" val="1.5 cm"/>
  <p:tag name="GUTTERROW" val="0.5 cm"/>
  <p:tag name="GUIDESAPPLIEDTO" val="2"/>
  <p:tag name="MASTERLEFTMARGIN" val="36.36"/>
  <p:tag name="MASTERRIGHTMARGIN" val="36.36"/>
  <p:tag name="MASTERTOPMARGIN" val="122"/>
  <p:tag name="MASTERBOTTOMMARGIN" val="122"/>
</p:tagLst>
</file>

<file path=ppt/tags/tag9.xml><?xml version="1.0" encoding="utf-8"?>
<p:tagLst xmlns:a="http://schemas.openxmlformats.org/drawingml/2006/main" xmlns:r="http://schemas.openxmlformats.org/officeDocument/2006/relationships" xmlns:p="http://schemas.openxmlformats.org/presentationml/2006/main">
  <p:tag name="GUIDECOLS" val="1"/>
  <p:tag name="GUIDEROWS" val="1"/>
  <p:tag name="GUTTERCOL" val="1.5 cm"/>
  <p:tag name="GUTTERROW" val="0.5 cm"/>
  <p:tag name="GUIDESAPPLIEDTO" val="2"/>
  <p:tag name="MASTERLEFTMARGIN" val="36.36"/>
  <p:tag name="MASTERRIGHTMARGIN" val="36.36"/>
  <p:tag name="MASTERTOPMARGIN" val="122"/>
  <p:tag name="MASTERBOTTOMMARGIN" val="122"/>
</p:tagLst>
</file>

<file path=ppt/theme/theme1.xml><?xml version="1.0" encoding="utf-8"?>
<a:theme xmlns:a="http://schemas.openxmlformats.org/drawingml/2006/main" name="BAE Systems">
  <a:themeElements>
    <a:clrScheme name="BAE 2022">
      <a:dk1>
        <a:srgbClr val="3D4146"/>
      </a:dk1>
      <a:lt1>
        <a:srgbClr val="FFFFFF"/>
      </a:lt1>
      <a:dk2>
        <a:srgbClr val="6C6460"/>
      </a:dk2>
      <a:lt2>
        <a:srgbClr val="E9E3E1"/>
      </a:lt2>
      <a:accent1>
        <a:srgbClr val="007383"/>
      </a:accent1>
      <a:accent2>
        <a:srgbClr val="50BCBD"/>
      </a:accent2>
      <a:accent3>
        <a:srgbClr val="FBBC33"/>
      </a:accent3>
      <a:accent4>
        <a:srgbClr val="00405E"/>
      </a:accent4>
      <a:accent5>
        <a:srgbClr val="86C9E8"/>
      </a:accent5>
      <a:accent6>
        <a:srgbClr val="4D394F"/>
      </a:accent6>
      <a:hlink>
        <a:srgbClr val="0000EE"/>
      </a:hlink>
      <a:folHlink>
        <a:srgbClr val="0000EE"/>
      </a:folHlink>
    </a:clrScheme>
    <a:fontScheme name="_BAE Systems New">
      <a:majorFont>
        <a:latin typeface="Calibri Light"/>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sz="1600" dirty="0" err="1" smtClean="0"/>
        </a:defPPr>
      </a:lstStyle>
    </a:txDef>
  </a:objectDefaults>
  <a:extraClrSchemeLst/>
  <a:custClrLst>
    <a:custClr name="Dark Grey (Warm)">
      <a:srgbClr val="6C6460"/>
    </a:custClr>
    <a:custClr name="Dark Stone">
      <a:srgbClr val="DCA366"/>
    </a:custClr>
    <a:custClr name="Dark Teal">
      <a:srgbClr val="007383"/>
    </a:custClr>
    <a:custClr name="Dark Blue">
      <a:srgbClr val="00405E"/>
    </a:custClr>
    <a:custClr name="Dark Purple">
      <a:srgbClr val="4D394F"/>
    </a:custClr>
    <a:custClr name="Stone">
      <a:srgbClr val="E8C7AA"/>
    </a:custClr>
    <a:custClr name="Teal">
      <a:srgbClr val="50BCBD"/>
    </a:custClr>
    <a:custClr name="Blue">
      <a:srgbClr val="86C9E8"/>
    </a:custClr>
    <a:custClr name="Purple">
      <a:srgbClr val="A6A5CC"/>
    </a:custClr>
    <a:custClr name="Yellow">
      <a:srgbClr val="FBBC33"/>
    </a:custClr>
    <a:custClr name="Dark Grey (Warm) 80%">
      <a:srgbClr val="898380"/>
    </a:custClr>
    <a:custClr name="Dark Stone 80%">
      <a:srgbClr val="E3B685"/>
    </a:custClr>
    <a:custClr name="Dark Teal 80%">
      <a:srgbClr val="338F9C"/>
    </a:custClr>
    <a:custClr name="Dark Blue 80%">
      <a:srgbClr val="33667E"/>
    </a:custClr>
    <a:custClr name="Dark Purple 80%">
      <a:srgbClr val="716072"/>
    </a:custClr>
    <a:custClr name="Stone 80%">
      <a:srgbClr val="EDD2BB"/>
    </a:custClr>
    <a:custClr name="Teal 80%">
      <a:srgbClr val="73C9CA"/>
    </a:custClr>
    <a:custClr name="Blue 80%">
      <a:srgbClr val="9ED4ED"/>
    </a:custClr>
    <a:custClr name="Purple 80%">
      <a:srgbClr val="B8B7D6"/>
    </a:custClr>
    <a:custClr name="Yellow 80%">
      <a:srgbClr val="FCC95C"/>
    </a:custClr>
    <a:custClr name="Dark Grey (Warm) 60%">
      <a:srgbClr val="A7A2A0"/>
    </a:custClr>
    <a:custClr name="Dark Stone 60%">
      <a:srgbClr val="EAC8A3"/>
    </a:custClr>
    <a:custClr name="Dark Teal 60%">
      <a:srgbClr val="66ABB5"/>
    </a:custClr>
    <a:custClr name="Dark Blue 60%">
      <a:srgbClr val="668D9E"/>
    </a:custClr>
    <a:custClr name="Dark Purple 60%">
      <a:srgbClr val="948895"/>
    </a:custClr>
    <a:custClr name="Stone 60%">
      <a:srgbClr val="F1DDCC"/>
    </a:custClr>
    <a:custClr name="Teal 60%">
      <a:srgbClr val="96D7D7"/>
    </a:custClr>
    <a:custClr name="Blue 60%">
      <a:srgbClr val="B6DEF1"/>
    </a:custClr>
    <a:custClr name="Purple 60%">
      <a:srgbClr val="CAC9E0"/>
    </a:custClr>
    <a:custClr name="Yellow 60%">
      <a:srgbClr val="FDD785"/>
    </a:custClr>
    <a:custClr name="Dark Grey (Warm) 40%">
      <a:srgbClr val="C4C1C0"/>
    </a:custClr>
    <a:custClr name="Dark Stone 40%">
      <a:srgbClr val="F8DAC2"/>
    </a:custClr>
    <a:custClr name="Dark Teal 40%">
      <a:srgbClr val="99C7CD"/>
    </a:custClr>
    <a:custClr name="Dark Blue 40%">
      <a:srgbClr val="99B3BF"/>
    </a:custClr>
    <a:custClr name="Dark Purple 40%">
      <a:srgbClr val="B8B0B8"/>
    </a:custClr>
    <a:custClr name="Stone 40%">
      <a:srgbClr val="F6E8DD"/>
    </a:custClr>
    <a:custClr name="Teal 40%">
      <a:srgbClr val="B9E4E5"/>
    </a:custClr>
    <a:custClr name="Blue 40%">
      <a:srgbClr val="CFE9F6"/>
    </a:custClr>
    <a:custClr name="Purple 40%">
      <a:srgbClr val="DCDBEB"/>
    </a:custClr>
    <a:custClr name="Yellow 40%">
      <a:srgbClr val="FDE4AE"/>
    </a:custClr>
    <a:custClr name="Dark Grey (Warm) 20%">
      <a:srgbClr val="E2E0DF"/>
    </a:custClr>
    <a:custClr name="Dark Stone 20%">
      <a:srgbClr val="F8EDE0"/>
    </a:custClr>
    <a:custClr name="Dark Teal 20%">
      <a:srgbClr val="CCE3E6"/>
    </a:custClr>
    <a:custClr name="Dark Blue 20%">
      <a:srgbClr val="CCD9DF"/>
    </a:custClr>
    <a:custClr name="Dark Purple 20%">
      <a:srgbClr val="DBD7DC"/>
    </a:custClr>
    <a:custClr name="Tab Orange">
      <a:srgbClr val="FC4C02"/>
    </a:custClr>
    <a:custClr name="Blue">
      <a:srgbClr val="0070C0"/>
    </a:custClr>
    <a:custClr name="Green">
      <a:srgbClr val="00B050"/>
    </a:custClr>
    <a:custClr name="Yellow">
      <a:srgbClr val="FFFF00"/>
    </a:custClr>
    <a:custClr name="Red">
      <a:srgbClr val="FF0000"/>
    </a:custClr>
  </a:custClrLst>
  <a:extLst>
    <a:ext uri="{05A4C25C-085E-4340-85A3-A5531E510DB2}">
      <thm15:themeFamily xmlns:thm15="http://schemas.microsoft.com/office/thememl/2012/main" name="16X9 Proprietary Inc. U.S. 2022 PPT Template.potx" id="{FDDED15A-ECE0-4688-9503-6E92C06104B5}" vid="{02745BAD-FF60-495B-B162-95C4A6F24572}"/>
    </a:ext>
  </a:extLst>
</a:theme>
</file>

<file path=ppt/theme/theme2.xml><?xml version="1.0" encoding="utf-8"?>
<a:theme xmlns:a="http://schemas.openxmlformats.org/drawingml/2006/main" name="Office Theme">
  <a:themeElements>
    <a:clrScheme name="_BAE Systems">
      <a:dk1>
        <a:srgbClr val="404146"/>
      </a:dk1>
      <a:lt1>
        <a:srgbClr val="FFFFFF"/>
      </a:lt1>
      <a:dk2>
        <a:srgbClr val="404146"/>
      </a:dk2>
      <a:lt2>
        <a:srgbClr val="FFFFFF"/>
      </a:lt2>
      <a:accent1>
        <a:srgbClr val="D0D3D4"/>
      </a:accent1>
      <a:accent2>
        <a:srgbClr val="FC4C02"/>
      </a:accent2>
      <a:accent3>
        <a:srgbClr val="F0B323"/>
      </a:accent3>
      <a:accent4>
        <a:srgbClr val="615E9B"/>
      </a:accent4>
      <a:accent5>
        <a:srgbClr val="D9C0A9"/>
      </a:accent5>
      <a:accent6>
        <a:srgbClr val="01426A"/>
      </a:accent6>
      <a:hlink>
        <a:srgbClr val="6464FF"/>
      </a:hlink>
      <a:folHlink>
        <a:srgbClr val="C850C8"/>
      </a:folHlink>
    </a:clrScheme>
    <a:fontScheme name="BA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_BAE Systems">
      <a:dk1>
        <a:srgbClr val="404146"/>
      </a:dk1>
      <a:lt1>
        <a:srgbClr val="FFFFFF"/>
      </a:lt1>
      <a:dk2>
        <a:srgbClr val="404146"/>
      </a:dk2>
      <a:lt2>
        <a:srgbClr val="FFFFFF"/>
      </a:lt2>
      <a:accent1>
        <a:srgbClr val="D0D3D4"/>
      </a:accent1>
      <a:accent2>
        <a:srgbClr val="FC4C02"/>
      </a:accent2>
      <a:accent3>
        <a:srgbClr val="F0B323"/>
      </a:accent3>
      <a:accent4>
        <a:srgbClr val="615E9B"/>
      </a:accent4>
      <a:accent5>
        <a:srgbClr val="D9C0A9"/>
      </a:accent5>
      <a:accent6>
        <a:srgbClr val="01426A"/>
      </a:accent6>
      <a:hlink>
        <a:srgbClr val="6464FF"/>
      </a:hlink>
      <a:folHlink>
        <a:srgbClr val="C850C8"/>
      </a:folHlink>
    </a:clrScheme>
    <a:fontScheme name="_BAE System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09c0489a-fc8c-4c0f-b981-b10463d2834b}" enabled="1" method="Privileged" siteId="{03b86c3a-8954-4d19-9522-e464fe9f22ce}" removed="0"/>
</clbl:labelList>
</file>

<file path=docProps/app.xml><?xml version="1.0" encoding="utf-8"?>
<Properties xmlns="http://schemas.openxmlformats.org/officeDocument/2006/extended-properties" xmlns:vt="http://schemas.openxmlformats.org/officeDocument/2006/docPropsVTypes">
  <Template>16X9 Proprietary Inc. U.S. 2022 PPT Template</Template>
  <TotalTime>444</TotalTime>
  <Words>1047</Words>
  <Application>Microsoft Office PowerPoint</Application>
  <PresentationFormat>Widescreen</PresentationFormat>
  <Paragraphs>35</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Aptos</vt:lpstr>
      <vt:lpstr>Arial</vt:lpstr>
      <vt:lpstr>Calibri Light</vt:lpstr>
      <vt:lpstr>tahoma</vt:lpstr>
      <vt:lpstr>tahoma</vt:lpstr>
      <vt:lpstr>BAE Systems</vt:lpstr>
      <vt:lpstr>Topics </vt:lpstr>
      <vt:lpstr>Topic 1. Robust Output Validation for GenAI: Developing Novel Methods to Detect and Mitigate Errors, Biases, and Adversarial Attacks</vt:lpstr>
      <vt:lpstr>Topic 2. Revitalizing the US Semiconductor Industry: Innovative Solutions for Domestic Chip Manufacturing and Supply Chain Resilience</vt:lpstr>
      <vt:lpstr>Topic 3. The Spectral Bandwidth Conundrum: Challenges in Electro-Optical Sensing </vt:lpstr>
      <vt:lpstr>Guidelines for Students and GenAI use</vt:lpstr>
    </vt:vector>
  </TitlesOfParts>
  <Manager/>
  <Company>BAE Systems,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BAE Systems @ University of Puerto Rico - Mayagüez</dc:title>
  <dc:creator>Abreu Sepulveda, Maria (US)</dc:creator>
  <cp:lastModifiedBy>Abreu Sepulveda, Maria (US)</cp:lastModifiedBy>
  <cp:revision>12</cp:revision>
  <dcterms:created xsi:type="dcterms:W3CDTF">2022-08-26T17:25:16Z</dcterms:created>
  <dcterms:modified xsi:type="dcterms:W3CDTF">2025-10-13T14:20:58Z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 Version">
    <vt:lpwstr>1.1.4 US</vt:lpwstr>
  </property>
</Properties>
</file>